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33" r:id="rId2"/>
    <p:sldId id="340" r:id="rId3"/>
    <p:sldId id="341" r:id="rId4"/>
    <p:sldId id="342" r:id="rId5"/>
    <p:sldId id="343" r:id="rId6"/>
    <p:sldId id="324" r:id="rId7"/>
    <p:sldId id="332" r:id="rId8"/>
    <p:sldId id="344" r:id="rId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53" autoAdjust="0"/>
    <p:restoredTop sz="99052" autoAdjust="0"/>
  </p:normalViewPr>
  <p:slideViewPr>
    <p:cSldViewPr snapToGrid="0" snapToObjects="1">
      <p:cViewPr>
        <p:scale>
          <a:sx n="169" d="100"/>
          <a:sy n="169" d="100"/>
        </p:scale>
        <p:origin x="864" y="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A47947EE-06CF-1D46-BC5C-A9A5EB3B774B}"/>
              </a:ext>
            </a:extLst>
          </p:cNvPr>
          <p:cNvSpPr/>
          <p:nvPr/>
        </p:nvSpPr>
        <p:spPr>
          <a:xfrm>
            <a:off x="546287" y="1754311"/>
            <a:ext cx="29557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vill veta hur många humlor det finns kan vi räkna:</a:t>
            </a:r>
          </a:p>
          <a:p>
            <a:endParaRPr lang="sv-SE" sz="900" dirty="0">
              <a:solidFill>
                <a:srgbClr val="8E2503"/>
              </a:solidFill>
            </a:endParaRPr>
          </a:p>
          <a:p>
            <a:r>
              <a:rPr lang="sv-SE" dirty="0">
                <a:solidFill>
                  <a:srgbClr val="8E2503"/>
                </a:solidFill>
              </a:rPr>
              <a:t>   4 · 3 = 12 </a:t>
            </a:r>
            <a:r>
              <a:rPr lang="sv-SE" dirty="0"/>
              <a:t>eller </a:t>
            </a:r>
            <a:r>
              <a:rPr lang="sv-SE" dirty="0">
                <a:solidFill>
                  <a:srgbClr val="8E2503"/>
                </a:solidFill>
              </a:rPr>
              <a:t>3 · 4 = 12</a:t>
            </a:r>
            <a:r>
              <a:rPr lang="sv-SE" dirty="0"/>
              <a:t>. 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83AF3300-BC36-D845-8891-2669B9D0E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8" b="92150" l="2732" r="95902">
                        <a14:foregroundMark x1="84836" y1="79439" x2="86339" y2="77570"/>
                        <a14:foregroundMark x1="86339" y1="86916" x2="86202" y2="92710"/>
                        <a14:foregroundMark x1="86202" y1="92523" x2="93306" y2="86168"/>
                        <a14:foregroundMark x1="89891" y1="88598" x2="96038" y2="85981"/>
                        <a14:foregroundMark x1="84699" y1="90280" x2="86475" y2="83925"/>
                        <a14:foregroundMark x1="57923" y1="77570" x2="60109" y2="77944"/>
                        <a14:foregroundMark x1="30328" y1="78879" x2="39891" y2="84673"/>
                        <a14:foregroundMark x1="3005" y1="79252" x2="6421" y2="77944"/>
                        <a14:foregroundMark x1="3962" y1="42243" x2="5191" y2="40935"/>
                        <a14:foregroundMark x1="30874" y1="43178" x2="33060" y2="42243"/>
                        <a14:foregroundMark x1="58333" y1="40561" x2="60792" y2="53645"/>
                        <a14:foregroundMark x1="84973" y1="42617" x2="85656" y2="39813"/>
                        <a14:foregroundMark x1="84426" y1="6168" x2="89344" y2="10280"/>
                        <a14:foregroundMark x1="57650" y1="5234" x2="58333" y2="4112"/>
                        <a14:foregroundMark x1="31557" y1="4860" x2="41120" y2="12897"/>
                        <a14:foregroundMark x1="2732" y1="9533" x2="4508" y2="3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3771" y="1672773"/>
            <a:ext cx="1635878" cy="1195622"/>
          </a:xfrm>
          <a:prstGeom prst="rect">
            <a:avLst/>
          </a:prstGeom>
        </p:spPr>
      </p:pic>
      <p:sp>
        <p:nvSpPr>
          <p:cNvPr id="22" name="Vänster klammerparentes 21">
            <a:extLst>
              <a:ext uri="{FF2B5EF4-FFF2-40B4-BE49-F238E27FC236}">
                <a16:creationId xmlns:a16="http://schemas.microsoft.com/office/drawing/2014/main" xmlns="" id="{D41F98C5-BB50-2A4C-BCC3-3BA4EC503C87}"/>
              </a:ext>
            </a:extLst>
          </p:cNvPr>
          <p:cNvSpPr/>
          <p:nvPr/>
        </p:nvSpPr>
        <p:spPr>
          <a:xfrm>
            <a:off x="4010177" y="1826927"/>
            <a:ext cx="165100" cy="989213"/>
          </a:xfrm>
          <a:prstGeom prst="leftBrace">
            <a:avLst>
              <a:gd name="adj1" fmla="val 8333"/>
              <a:gd name="adj2" fmla="val 50589"/>
            </a:avLst>
          </a:prstGeom>
          <a:ln>
            <a:solidFill>
              <a:srgbClr val="8E250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xmlns="" id="{587A7E69-DC4D-AE44-972E-0995CBB5EED6}"/>
              </a:ext>
            </a:extLst>
          </p:cNvPr>
          <p:cNvSpPr txBox="1"/>
          <p:nvPr/>
        </p:nvSpPr>
        <p:spPr>
          <a:xfrm>
            <a:off x="3760659" y="2136867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2903"/>
                </a:solidFill>
              </a:rPr>
              <a:t>3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xmlns="" id="{7C4B2D0E-7830-8740-812A-DF3149613C49}"/>
              </a:ext>
            </a:extLst>
          </p:cNvPr>
          <p:cNvSpPr/>
          <p:nvPr/>
        </p:nvSpPr>
        <p:spPr>
          <a:xfrm>
            <a:off x="6247857" y="2391271"/>
            <a:ext cx="88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3</a:t>
            </a:r>
            <a:r>
              <a:rPr lang="sv-SE" dirty="0">
                <a:solidFill>
                  <a:srgbClr val="8E2503"/>
                </a:solidFill>
              </a:rPr>
              <a:t> ∙ 4 =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C5DB6E9C-3EA2-7844-AB9E-1630DC0434C8}"/>
              </a:ext>
            </a:extLst>
          </p:cNvPr>
          <p:cNvSpPr/>
          <p:nvPr/>
        </p:nvSpPr>
        <p:spPr>
          <a:xfrm>
            <a:off x="6877856" y="2391271"/>
            <a:ext cx="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</a:rPr>
              <a:t>12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5F5A6E70-557C-524B-981E-ED6A35C4D7B8}"/>
              </a:ext>
            </a:extLst>
          </p:cNvPr>
          <p:cNvSpPr/>
          <p:nvPr/>
        </p:nvSpPr>
        <p:spPr>
          <a:xfrm>
            <a:off x="6192188" y="1879182"/>
            <a:ext cx="88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4</a:t>
            </a:r>
            <a:r>
              <a:rPr lang="sv-SE" dirty="0">
                <a:solidFill>
                  <a:srgbClr val="8E2503"/>
                </a:solidFill>
              </a:rPr>
              <a:t> ∙ 3 =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01A05E0E-A2EE-164F-8249-85E9F90D9D29}"/>
              </a:ext>
            </a:extLst>
          </p:cNvPr>
          <p:cNvSpPr/>
          <p:nvPr/>
        </p:nvSpPr>
        <p:spPr>
          <a:xfrm>
            <a:off x="6822187" y="1879182"/>
            <a:ext cx="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</a:rPr>
              <a:t>12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28" name="Vänster klammerparentes 27">
            <a:extLst>
              <a:ext uri="{FF2B5EF4-FFF2-40B4-BE49-F238E27FC236}">
                <a16:creationId xmlns:a16="http://schemas.microsoft.com/office/drawing/2014/main" xmlns="" id="{BC733E95-8830-0248-B65A-C3DDAD6BF56A}"/>
              </a:ext>
            </a:extLst>
          </p:cNvPr>
          <p:cNvSpPr/>
          <p:nvPr/>
        </p:nvSpPr>
        <p:spPr>
          <a:xfrm rot="16200000">
            <a:off x="4952930" y="2225592"/>
            <a:ext cx="165100" cy="1546626"/>
          </a:xfrm>
          <a:prstGeom prst="leftBrace">
            <a:avLst>
              <a:gd name="adj1" fmla="val 8333"/>
              <a:gd name="adj2" fmla="val 50589"/>
            </a:avLst>
          </a:prstGeom>
          <a:ln>
            <a:solidFill>
              <a:srgbClr val="8E250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xmlns="" id="{BAD8A3EA-E6F9-7D45-AD55-DC4824759CE4}"/>
              </a:ext>
            </a:extLst>
          </p:cNvPr>
          <p:cNvSpPr txBox="1"/>
          <p:nvPr/>
        </p:nvSpPr>
        <p:spPr>
          <a:xfrm>
            <a:off x="4893597" y="3012829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2903"/>
                </a:solidFill>
              </a:rPr>
              <a:t>4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F3A7D2F6-C470-0343-812B-A5B27811D7DD}"/>
              </a:ext>
            </a:extLst>
          </p:cNvPr>
          <p:cNvSpPr/>
          <p:nvPr/>
        </p:nvSpPr>
        <p:spPr>
          <a:xfrm>
            <a:off x="2646763" y="1072811"/>
            <a:ext cx="36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E2903"/>
                </a:solidFill>
              </a:rPr>
              <a:t>Multiplikation och division hör ihop </a:t>
            </a:r>
            <a:endParaRPr lang="sv-SE" i="1" dirty="0">
              <a:solidFill>
                <a:srgbClr val="9E2903"/>
              </a:solidFill>
            </a:endParaRP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xmlns="" id="{2C434D06-0424-374E-AF44-359574D9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050" y="243680"/>
            <a:ext cx="1161498" cy="384895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xmlns="" id="{5124A063-5D03-944A-85EB-8C3836EE4A2E}"/>
              </a:ext>
            </a:extLst>
          </p:cNvPr>
          <p:cNvSpPr/>
          <p:nvPr/>
        </p:nvSpPr>
        <p:spPr>
          <a:xfrm>
            <a:off x="1153920" y="3462866"/>
            <a:ext cx="21787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ska dela in humlorna i </a:t>
            </a:r>
            <a:r>
              <a:rPr lang="sv-SE" dirty="0">
                <a:solidFill>
                  <a:srgbClr val="8E2503"/>
                </a:solidFill>
              </a:rPr>
              <a:t>tre delar</a:t>
            </a:r>
            <a:r>
              <a:rPr lang="sv-SE" dirty="0"/>
              <a:t>. </a:t>
            </a:r>
          </a:p>
          <a:p>
            <a:endParaRPr lang="sv-SE" sz="900" dirty="0"/>
          </a:p>
          <a:p>
            <a:r>
              <a:rPr lang="sv-SE" dirty="0"/>
              <a:t>Hur många blir det då i varje del?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xmlns="" id="{11729B79-7D95-AC4B-B07A-81EE62CB805A}"/>
              </a:ext>
            </a:extLst>
          </p:cNvPr>
          <p:cNvSpPr/>
          <p:nvPr/>
        </p:nvSpPr>
        <p:spPr>
          <a:xfrm>
            <a:off x="6827895" y="3880264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4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xmlns="" id="{0C2D4785-B7B6-B544-8580-D6439EC1E08B}"/>
              </a:ext>
            </a:extLst>
          </p:cNvPr>
          <p:cNvGrpSpPr/>
          <p:nvPr/>
        </p:nvGrpSpPr>
        <p:grpSpPr>
          <a:xfrm>
            <a:off x="6271923" y="3770643"/>
            <a:ext cx="664796" cy="632245"/>
            <a:chOff x="3733891" y="938925"/>
            <a:chExt cx="664796" cy="632245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xmlns="" id="{CF20234D-65AE-E744-9570-16B1F3E6771E}"/>
                </a:ext>
              </a:extLst>
            </p:cNvPr>
            <p:cNvSpPr/>
            <p:nvPr/>
          </p:nvSpPr>
          <p:spPr>
            <a:xfrm>
              <a:off x="4098605" y="104854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8E2503"/>
                  </a:solidFill>
                  <a:latin typeface="+mn-lt"/>
                </a:rPr>
                <a:t>=</a:t>
              </a:r>
            </a:p>
          </p:txBody>
        </p:sp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xmlns="" id="{3D09F851-2ED9-2847-8C58-70BA0800C998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0A5276C0-27ED-3944-B7C9-016539DCCA71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E0F30193-BD52-814D-A133-EF7C04FA9865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12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xmlns="" id="{D81CB077-34BF-C04C-BAF0-B448FECFC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rgbClr val="8E2503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Bildobjekt 49">
            <a:extLst>
              <a:ext uri="{FF2B5EF4-FFF2-40B4-BE49-F238E27FC236}">
                <a16:creationId xmlns:a16="http://schemas.microsoft.com/office/drawing/2014/main" xmlns="" id="{6C178ECC-6E42-2F4D-B7E4-9BED6503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8" b="92150" l="2732" r="95902">
                        <a14:foregroundMark x1="84836" y1="79439" x2="86339" y2="77570"/>
                        <a14:foregroundMark x1="86339" y1="86916" x2="86202" y2="92710"/>
                        <a14:foregroundMark x1="86202" y1="92523" x2="93306" y2="86168"/>
                        <a14:foregroundMark x1="89891" y1="88598" x2="96038" y2="85981"/>
                        <a14:foregroundMark x1="84699" y1="90280" x2="86475" y2="83925"/>
                        <a14:foregroundMark x1="57923" y1="77570" x2="60109" y2="77944"/>
                        <a14:foregroundMark x1="30328" y1="78879" x2="39891" y2="84673"/>
                        <a14:foregroundMark x1="3005" y1="79252" x2="6421" y2="77944"/>
                        <a14:foregroundMark x1="3962" y1="42243" x2="5191" y2="40935"/>
                        <a14:foregroundMark x1="30874" y1="43178" x2="33060" y2="42243"/>
                        <a14:foregroundMark x1="58333" y1="40561" x2="60792" y2="53645"/>
                        <a14:foregroundMark x1="84973" y1="42617" x2="85656" y2="39813"/>
                        <a14:foregroundMark x1="84426" y1="6168" x2="89344" y2="10280"/>
                        <a14:foregroundMark x1="57650" y1="5234" x2="58333" y2="4112"/>
                        <a14:foregroundMark x1="31557" y1="4860" x2="41120" y2="12897"/>
                        <a14:foregroundMark x1="2732" y1="9533" x2="4508" y2="3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7837" y="3520908"/>
            <a:ext cx="1635878" cy="119562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17FBA09E-8B7C-DB49-9DFB-41096957E72E}"/>
              </a:ext>
            </a:extLst>
          </p:cNvPr>
          <p:cNvSpPr txBox="1"/>
          <p:nvPr/>
        </p:nvSpPr>
        <p:spPr>
          <a:xfrm>
            <a:off x="4175012" y="3520908"/>
            <a:ext cx="1733908" cy="307777"/>
          </a:xfrm>
          <a:prstGeom prst="rect">
            <a:avLst/>
          </a:prstGeom>
          <a:noFill/>
          <a:ln w="19050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endParaRPr lang="sv-SE" sz="1400" dirty="0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xmlns="" id="{05BCF4C0-49EF-FD43-A36D-A1A3B28EBB5C}"/>
              </a:ext>
            </a:extLst>
          </p:cNvPr>
          <p:cNvSpPr txBox="1"/>
          <p:nvPr/>
        </p:nvSpPr>
        <p:spPr>
          <a:xfrm>
            <a:off x="4177611" y="3953770"/>
            <a:ext cx="1733908" cy="307777"/>
          </a:xfrm>
          <a:prstGeom prst="rect">
            <a:avLst/>
          </a:prstGeom>
          <a:noFill/>
          <a:ln w="19050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endParaRPr lang="sv-SE" sz="1400" dirty="0"/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xmlns="" id="{8765128E-9595-584A-915B-35D44943A28F}"/>
              </a:ext>
            </a:extLst>
          </p:cNvPr>
          <p:cNvSpPr txBox="1"/>
          <p:nvPr/>
        </p:nvSpPr>
        <p:spPr>
          <a:xfrm>
            <a:off x="4175012" y="4386632"/>
            <a:ext cx="1733908" cy="307777"/>
          </a:xfrm>
          <a:prstGeom prst="rect">
            <a:avLst/>
          </a:prstGeom>
          <a:noFill/>
          <a:ln w="19050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endParaRPr lang="sv-SE" sz="1400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xmlns="" id="{9F9ACCED-40FC-4749-82F8-7CB7BCA93093}"/>
              </a:ext>
            </a:extLst>
          </p:cNvPr>
          <p:cNvSpPr/>
          <p:nvPr/>
        </p:nvSpPr>
        <p:spPr>
          <a:xfrm>
            <a:off x="1201957" y="5164143"/>
            <a:ext cx="23000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ska dela in humlorna i </a:t>
            </a:r>
            <a:r>
              <a:rPr lang="sv-SE" dirty="0">
                <a:solidFill>
                  <a:srgbClr val="8E2503"/>
                </a:solidFill>
              </a:rPr>
              <a:t>fyra delar</a:t>
            </a:r>
            <a:r>
              <a:rPr lang="sv-SE" dirty="0"/>
              <a:t>.</a:t>
            </a:r>
          </a:p>
          <a:p>
            <a:endParaRPr lang="sv-SE" sz="900" dirty="0"/>
          </a:p>
          <a:p>
            <a:r>
              <a:rPr lang="sv-SE" dirty="0"/>
              <a:t>Hur många blir det då i varje del? 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xmlns="" id="{E64605F0-9DDD-B14A-A2B7-AC841C1EC2B7}"/>
              </a:ext>
            </a:extLst>
          </p:cNvPr>
          <p:cNvSpPr/>
          <p:nvPr/>
        </p:nvSpPr>
        <p:spPr>
          <a:xfrm>
            <a:off x="6923221" y="5471920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3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xmlns="" id="{B2769F56-5E59-5546-A365-87198AD1EDD6}"/>
              </a:ext>
            </a:extLst>
          </p:cNvPr>
          <p:cNvGrpSpPr/>
          <p:nvPr/>
        </p:nvGrpSpPr>
        <p:grpSpPr>
          <a:xfrm>
            <a:off x="6367249" y="5362299"/>
            <a:ext cx="664796" cy="632245"/>
            <a:chOff x="3733891" y="938925"/>
            <a:chExt cx="664796" cy="632245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3FE84DB6-3597-5E4C-B393-27396876DAD0}"/>
                </a:ext>
              </a:extLst>
            </p:cNvPr>
            <p:cNvSpPr/>
            <p:nvPr/>
          </p:nvSpPr>
          <p:spPr>
            <a:xfrm>
              <a:off x="4098605" y="104854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8E2503"/>
                  </a:solidFill>
                  <a:latin typeface="+mn-lt"/>
                </a:rPr>
                <a:t>=</a:t>
              </a:r>
            </a:p>
          </p:txBody>
        </p:sp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xmlns="" id="{A9038D10-099F-A249-BE79-89C50265FBA5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xmlns="" id="{ED0BC1B8-12EC-2A45-96F3-F65CE1686CCA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xmlns="" id="{66EA81B3-6EE7-E343-8637-1D6B91EF1B10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12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xmlns="" id="{666525F4-AA04-2140-A02C-34384E017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rgbClr val="8E2503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64" name="Bildobjekt 63">
            <a:extLst>
              <a:ext uri="{FF2B5EF4-FFF2-40B4-BE49-F238E27FC236}">
                <a16:creationId xmlns:a16="http://schemas.microsoft.com/office/drawing/2014/main" xmlns="" id="{7FB04A2F-2933-6641-B7E9-0DB25EAE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8" b="92150" l="2732" r="95902">
                        <a14:foregroundMark x1="84836" y1="79439" x2="86339" y2="77570"/>
                        <a14:foregroundMark x1="86339" y1="86916" x2="86202" y2="92710"/>
                        <a14:foregroundMark x1="86202" y1="92523" x2="93306" y2="86168"/>
                        <a14:foregroundMark x1="89891" y1="88598" x2="96038" y2="85981"/>
                        <a14:foregroundMark x1="84699" y1="90280" x2="86475" y2="83925"/>
                        <a14:foregroundMark x1="57923" y1="77570" x2="60109" y2="77944"/>
                        <a14:foregroundMark x1="30328" y1="78879" x2="39891" y2="84673"/>
                        <a14:foregroundMark x1="3005" y1="79252" x2="6421" y2="77944"/>
                        <a14:foregroundMark x1="3962" y1="42243" x2="5191" y2="40935"/>
                        <a14:foregroundMark x1="30874" y1="43178" x2="33060" y2="42243"/>
                        <a14:foregroundMark x1="58333" y1="40561" x2="60792" y2="53645"/>
                        <a14:foregroundMark x1="84973" y1="42617" x2="85656" y2="39813"/>
                        <a14:foregroundMark x1="84426" y1="6168" x2="89344" y2="10280"/>
                        <a14:foregroundMark x1="57650" y1="5234" x2="58333" y2="4112"/>
                        <a14:foregroundMark x1="31557" y1="4860" x2="41120" y2="12897"/>
                        <a14:foregroundMark x1="2732" y1="9533" x2="4508" y2="3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8363" y="5177791"/>
            <a:ext cx="1635878" cy="1195622"/>
          </a:xfrm>
          <a:prstGeom prst="rect">
            <a:avLst/>
          </a:prstGeom>
        </p:spPr>
      </p:pic>
      <p:sp>
        <p:nvSpPr>
          <p:cNvPr id="65" name="textruta 64">
            <a:extLst>
              <a:ext uri="{FF2B5EF4-FFF2-40B4-BE49-F238E27FC236}">
                <a16:creationId xmlns:a16="http://schemas.microsoft.com/office/drawing/2014/main" xmlns="" id="{A7AC8976-7017-9142-92D7-84E6FE287B00}"/>
              </a:ext>
            </a:extLst>
          </p:cNvPr>
          <p:cNvSpPr txBox="1"/>
          <p:nvPr/>
        </p:nvSpPr>
        <p:spPr>
          <a:xfrm rot="5400000">
            <a:off x="3723492" y="5595924"/>
            <a:ext cx="1281272" cy="369332"/>
          </a:xfrm>
          <a:prstGeom prst="rect">
            <a:avLst/>
          </a:prstGeom>
          <a:noFill/>
          <a:ln w="19050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xmlns="" id="{13C5B338-6F73-3E45-B951-7575DC47B563}"/>
              </a:ext>
            </a:extLst>
          </p:cNvPr>
          <p:cNvSpPr txBox="1"/>
          <p:nvPr/>
        </p:nvSpPr>
        <p:spPr>
          <a:xfrm rot="5400000">
            <a:off x="4158447" y="5595924"/>
            <a:ext cx="1281272" cy="369332"/>
          </a:xfrm>
          <a:prstGeom prst="rect">
            <a:avLst/>
          </a:prstGeom>
          <a:noFill/>
          <a:ln w="19050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xmlns="" id="{11479012-E851-D343-BFF3-12024FA28D99}"/>
              </a:ext>
            </a:extLst>
          </p:cNvPr>
          <p:cNvSpPr txBox="1"/>
          <p:nvPr/>
        </p:nvSpPr>
        <p:spPr>
          <a:xfrm rot="5400000">
            <a:off x="4593402" y="5595924"/>
            <a:ext cx="1281272" cy="369332"/>
          </a:xfrm>
          <a:prstGeom prst="rect">
            <a:avLst/>
          </a:prstGeom>
          <a:noFill/>
          <a:ln w="19050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xmlns="" id="{AF029952-03ED-BE4B-A4E8-2D7551A6B531}"/>
              </a:ext>
            </a:extLst>
          </p:cNvPr>
          <p:cNvSpPr txBox="1"/>
          <p:nvPr/>
        </p:nvSpPr>
        <p:spPr>
          <a:xfrm rot="5400000">
            <a:off x="5034114" y="5590936"/>
            <a:ext cx="1281272" cy="369332"/>
          </a:xfrm>
          <a:prstGeom prst="rect">
            <a:avLst/>
          </a:prstGeom>
          <a:noFill/>
          <a:ln w="19050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xmlns="" id="{C9F69023-22B1-9D46-B644-8D6D84FB6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26" y="205941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1.5			                Multiplikation och division</a:t>
            </a:r>
          </a:p>
        </p:txBody>
      </p: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2" grpId="0"/>
      <p:bldP spid="34" grpId="0"/>
      <p:bldP spid="35" grpId="0"/>
      <p:bldP spid="7" grpId="0" animBg="1"/>
      <p:bldP spid="53" grpId="0" animBg="1"/>
      <p:bldP spid="54" grpId="0" animBg="1"/>
      <p:bldP spid="55" grpId="0"/>
      <p:bldP spid="56" grpId="0"/>
      <p:bldP spid="65" grpId="0" animBg="1"/>
      <p:bldP spid="68" grpId="0" animBg="1"/>
      <p:bldP spid="69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612D21C8-4F44-9B4F-B53C-21C4C39E13E9}"/>
              </a:ext>
            </a:extLst>
          </p:cNvPr>
          <p:cNvSpPr/>
          <p:nvPr/>
        </p:nvSpPr>
        <p:spPr>
          <a:xfrm>
            <a:off x="2726348" y="1758216"/>
            <a:ext cx="88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4</a:t>
            </a:r>
            <a:r>
              <a:rPr lang="sv-SE" dirty="0">
                <a:solidFill>
                  <a:srgbClr val="8E2503"/>
                </a:solidFill>
              </a:rPr>
              <a:t> ∙ 3 =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2593BB6E-373B-8A4F-9022-6F93501D40DD}"/>
              </a:ext>
            </a:extLst>
          </p:cNvPr>
          <p:cNvSpPr/>
          <p:nvPr/>
        </p:nvSpPr>
        <p:spPr>
          <a:xfrm>
            <a:off x="3356347" y="1758216"/>
            <a:ext cx="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</a:rPr>
              <a:t>12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5EC17C19-7339-8A41-8A4D-C9F58AEB1B71}"/>
              </a:ext>
            </a:extLst>
          </p:cNvPr>
          <p:cNvSpPr/>
          <p:nvPr/>
        </p:nvSpPr>
        <p:spPr>
          <a:xfrm>
            <a:off x="5456303" y="1758216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4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xmlns="" id="{19912AF7-E9D7-4541-AAF2-F511B4147E17}"/>
              </a:ext>
            </a:extLst>
          </p:cNvPr>
          <p:cNvGrpSpPr/>
          <p:nvPr/>
        </p:nvGrpSpPr>
        <p:grpSpPr>
          <a:xfrm>
            <a:off x="4900331" y="1648595"/>
            <a:ext cx="664796" cy="632245"/>
            <a:chOff x="3733891" y="938925"/>
            <a:chExt cx="664796" cy="63224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xmlns="" id="{4D1154E4-7563-2946-B15B-C1A7573C03D1}"/>
                </a:ext>
              </a:extLst>
            </p:cNvPr>
            <p:cNvSpPr/>
            <p:nvPr/>
          </p:nvSpPr>
          <p:spPr>
            <a:xfrm>
              <a:off x="4098605" y="104854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8E2503"/>
                  </a:solidFill>
                  <a:latin typeface="+mn-lt"/>
                </a:rPr>
                <a:t>=</a:t>
              </a:r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xmlns="" id="{2EC12110-A2E5-0140-AD84-CA23E849C64A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xmlns="" id="{7EEAC93A-8DE7-254E-B786-A53585BE2A27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xmlns="" id="{C67A1D31-44FB-A846-A252-7EE9A2A283AA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12</a:t>
                </a:r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xmlns="" id="{EB4F2AA1-A998-D54E-93B9-1218C727E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rgbClr val="8E2503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A2D13A0E-6F78-D445-8CAD-1CB430DA9EDC}"/>
              </a:ext>
            </a:extLst>
          </p:cNvPr>
          <p:cNvSpPr/>
          <p:nvPr/>
        </p:nvSpPr>
        <p:spPr>
          <a:xfrm>
            <a:off x="5488619" y="3112661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3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xmlns="" id="{E72AC19C-B9C7-3E40-8202-3182CF84F466}"/>
              </a:ext>
            </a:extLst>
          </p:cNvPr>
          <p:cNvGrpSpPr/>
          <p:nvPr/>
        </p:nvGrpSpPr>
        <p:grpSpPr>
          <a:xfrm>
            <a:off x="4932647" y="3003040"/>
            <a:ext cx="664796" cy="632245"/>
            <a:chOff x="3733891" y="938925"/>
            <a:chExt cx="664796" cy="632245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xmlns="" id="{CB8C659E-181C-3D43-ACC4-1961DE4461B3}"/>
                </a:ext>
              </a:extLst>
            </p:cNvPr>
            <p:cNvSpPr/>
            <p:nvPr/>
          </p:nvSpPr>
          <p:spPr>
            <a:xfrm>
              <a:off x="4098605" y="104854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8E2503"/>
                  </a:solidFill>
                  <a:latin typeface="+mn-lt"/>
                </a:rPr>
                <a:t>=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xmlns="" id="{61B0542C-EB16-304A-897D-FC5D577642A6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1E351506-C769-DE43-919D-FE3633B9BD14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FBBB648C-7609-DD4B-BA6A-0EC18F95C66B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12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xmlns="" id="{4D73D5C3-DD02-4240-98BC-F75F05DD2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rgbClr val="8E2503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99A1C297-C8B6-C244-A298-A6B1AD768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xmlns="" id="{A35E4787-7C6C-E74C-AEFD-A55C705C9FBF}"/>
              </a:ext>
            </a:extLst>
          </p:cNvPr>
          <p:cNvSpPr/>
          <p:nvPr/>
        </p:nvSpPr>
        <p:spPr>
          <a:xfrm>
            <a:off x="2494967" y="883479"/>
            <a:ext cx="378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Multiplikation och division hör ihop:   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E99B4CBB-4384-044E-88B7-1717D3E2B4BA}"/>
              </a:ext>
            </a:extLst>
          </p:cNvPr>
          <p:cNvSpPr/>
          <p:nvPr/>
        </p:nvSpPr>
        <p:spPr>
          <a:xfrm>
            <a:off x="2687493" y="3059668"/>
            <a:ext cx="88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3</a:t>
            </a:r>
            <a:r>
              <a:rPr lang="sv-SE" dirty="0">
                <a:solidFill>
                  <a:srgbClr val="8E2503"/>
                </a:solidFill>
              </a:rPr>
              <a:t> ∙ 4 =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88EF34C3-CCB1-FA47-A11D-E071994193B2}"/>
              </a:ext>
            </a:extLst>
          </p:cNvPr>
          <p:cNvSpPr/>
          <p:nvPr/>
        </p:nvSpPr>
        <p:spPr>
          <a:xfrm>
            <a:off x="3317492" y="3059668"/>
            <a:ext cx="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</a:rPr>
              <a:t>12 </a:t>
            </a:r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32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9616F67E-F74C-734F-AF9F-5B2FE58B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5ADB0B6B-2AB1-7341-B937-9AF58D85F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8" b="92150" l="2732" r="95902">
                        <a14:foregroundMark x1="84836" y1="79439" x2="86339" y2="77570"/>
                        <a14:foregroundMark x1="86339" y1="86916" x2="86202" y2="92710"/>
                        <a14:foregroundMark x1="86202" y1="92523" x2="93306" y2="86168"/>
                        <a14:foregroundMark x1="89891" y1="88598" x2="96038" y2="85981"/>
                        <a14:foregroundMark x1="84699" y1="90280" x2="86475" y2="83925"/>
                        <a14:foregroundMark x1="57923" y1="77570" x2="60109" y2="77944"/>
                        <a14:foregroundMark x1="30328" y1="78879" x2="39891" y2="84673"/>
                        <a14:foregroundMark x1="3005" y1="79252" x2="6421" y2="77944"/>
                        <a14:foregroundMark x1="3962" y1="42243" x2="5191" y2="40935"/>
                        <a14:foregroundMark x1="30874" y1="43178" x2="33060" y2="42243"/>
                        <a14:foregroundMark x1="58333" y1="40561" x2="60792" y2="53645"/>
                        <a14:foregroundMark x1="84973" y1="42617" x2="85656" y2="39813"/>
                        <a14:foregroundMark x1="84426" y1="6168" x2="89344" y2="10280"/>
                        <a14:foregroundMark x1="57650" y1="5234" x2="58333" y2="4112"/>
                        <a14:foregroundMark x1="31557" y1="4860" x2="41120" y2="12897"/>
                        <a14:foregroundMark x1="2732" y1="9533" x2="4508" y2="3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2251" y="2150782"/>
            <a:ext cx="1635878" cy="119562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A43C6951-7F13-BA48-8BCC-C0EA8B8D1D58}"/>
              </a:ext>
            </a:extLst>
          </p:cNvPr>
          <p:cNvSpPr/>
          <p:nvPr/>
        </p:nvSpPr>
        <p:spPr>
          <a:xfrm>
            <a:off x="1926417" y="809412"/>
            <a:ext cx="5867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12 humlorna läggs i grupper med 3 humlor i varje grupp. 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877BFF08-DA2C-E043-B067-2F3270694B6A}"/>
              </a:ext>
            </a:extLst>
          </p:cNvPr>
          <p:cNvSpPr/>
          <p:nvPr/>
        </p:nvSpPr>
        <p:spPr>
          <a:xfrm>
            <a:off x="3620552" y="212364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E2903"/>
                </a:solidFill>
              </a:rPr>
              <a:t>Division med innehåll </a:t>
            </a:r>
            <a:endParaRPr lang="sv-SE" i="1" dirty="0">
              <a:solidFill>
                <a:srgbClr val="9E2903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853CE281-BACF-5948-ABD0-F6731307EA93}"/>
              </a:ext>
            </a:extLst>
          </p:cNvPr>
          <p:cNvSpPr/>
          <p:nvPr/>
        </p:nvSpPr>
        <p:spPr>
          <a:xfrm>
            <a:off x="3374217" y="1406460"/>
            <a:ext cx="297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grupper blir det? 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xmlns="" id="{8301687E-E4B0-5F43-9A99-B23226F2030A}"/>
              </a:ext>
            </a:extLst>
          </p:cNvPr>
          <p:cNvGrpSpPr/>
          <p:nvPr/>
        </p:nvGrpSpPr>
        <p:grpSpPr>
          <a:xfrm>
            <a:off x="2811278" y="3628293"/>
            <a:ext cx="809274" cy="758873"/>
            <a:chOff x="2969580" y="4071778"/>
            <a:chExt cx="809274" cy="758873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xmlns="" id="{973FE0C0-0192-1A42-BAB1-C803AD6E3475}"/>
                </a:ext>
              </a:extLst>
            </p:cNvPr>
            <p:cNvGrpSpPr/>
            <p:nvPr/>
          </p:nvGrpSpPr>
          <p:grpSpPr>
            <a:xfrm>
              <a:off x="3130726" y="4152805"/>
              <a:ext cx="589935" cy="596821"/>
              <a:chOff x="3620552" y="4357126"/>
              <a:chExt cx="589935" cy="596821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xmlns="" id="{C66FE764-E828-B34F-B338-068DED454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52" y="4357126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xmlns="" id="{9DFEAFC6-C973-3C4E-BCD4-DCC0C2201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4513" y="4405569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xmlns="" id="{F0146E4D-B523-394D-A475-C055830D2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8539" y="4655536"/>
                <a:ext cx="235974" cy="298411"/>
              </a:xfrm>
              <a:prstGeom prst="rect">
                <a:avLst/>
              </a:prstGeom>
            </p:spPr>
          </p:pic>
        </p:grpSp>
        <p:sp>
          <p:nvSpPr>
            <p:cNvPr id="24" name="Ellips 23">
              <a:extLst>
                <a:ext uri="{FF2B5EF4-FFF2-40B4-BE49-F238E27FC236}">
                  <a16:creationId xmlns:a16="http://schemas.microsoft.com/office/drawing/2014/main" xmlns="" id="{C77C1BDA-D1E8-3449-8D71-D9CD8E1AC8AA}"/>
                </a:ext>
              </a:extLst>
            </p:cNvPr>
            <p:cNvSpPr/>
            <p:nvPr/>
          </p:nvSpPr>
          <p:spPr>
            <a:xfrm>
              <a:off x="2969580" y="4071778"/>
              <a:ext cx="809274" cy="758873"/>
            </a:xfrm>
            <a:prstGeom prst="ellipse">
              <a:avLst/>
            </a:prstGeom>
            <a:noFill/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xmlns="" id="{5CE0D861-AB1D-8D41-BE42-85DE84F9A610}"/>
              </a:ext>
            </a:extLst>
          </p:cNvPr>
          <p:cNvGrpSpPr/>
          <p:nvPr/>
        </p:nvGrpSpPr>
        <p:grpSpPr>
          <a:xfrm>
            <a:off x="3882160" y="3628292"/>
            <a:ext cx="809274" cy="758873"/>
            <a:chOff x="3854332" y="4071778"/>
            <a:chExt cx="809274" cy="758873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xmlns="" id="{FF7F2E8D-27E0-4841-9B5A-A85CB8E05845}"/>
                </a:ext>
              </a:extLst>
            </p:cNvPr>
            <p:cNvGrpSpPr/>
            <p:nvPr/>
          </p:nvGrpSpPr>
          <p:grpSpPr>
            <a:xfrm>
              <a:off x="3982065" y="4164564"/>
              <a:ext cx="589935" cy="596821"/>
              <a:chOff x="3620552" y="4357126"/>
              <a:chExt cx="589935" cy="596821"/>
            </a:xfrm>
          </p:grpSpPr>
          <p:pic>
            <p:nvPicPr>
              <p:cNvPr id="13" name="Bildobjekt 12">
                <a:extLst>
                  <a:ext uri="{FF2B5EF4-FFF2-40B4-BE49-F238E27FC236}">
                    <a16:creationId xmlns:a16="http://schemas.microsoft.com/office/drawing/2014/main" xmlns="" id="{6C95BB0D-ADCB-0F48-80E7-AEA9DB0A5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52" y="4357126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xmlns="" id="{5BF6D025-CC9E-2D48-8120-5C749E325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4513" y="4405569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xmlns="" id="{11FCEE8C-2A4F-1843-BE92-BAC0C5061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8539" y="4655536"/>
                <a:ext cx="235974" cy="298411"/>
              </a:xfrm>
              <a:prstGeom prst="rect">
                <a:avLst/>
              </a:prstGeom>
            </p:spPr>
          </p:pic>
        </p:grpSp>
        <p:sp>
          <p:nvSpPr>
            <p:cNvPr id="25" name="Ellips 24">
              <a:extLst>
                <a:ext uri="{FF2B5EF4-FFF2-40B4-BE49-F238E27FC236}">
                  <a16:creationId xmlns:a16="http://schemas.microsoft.com/office/drawing/2014/main" xmlns="" id="{C1B54175-3D01-3245-AC1F-F14ED57ED6F4}"/>
                </a:ext>
              </a:extLst>
            </p:cNvPr>
            <p:cNvSpPr/>
            <p:nvPr/>
          </p:nvSpPr>
          <p:spPr>
            <a:xfrm>
              <a:off x="3854332" y="4071778"/>
              <a:ext cx="809274" cy="758873"/>
            </a:xfrm>
            <a:prstGeom prst="ellipse">
              <a:avLst/>
            </a:prstGeom>
            <a:noFill/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xmlns="" id="{E78FD679-4830-EA49-9433-89865816D339}"/>
              </a:ext>
            </a:extLst>
          </p:cNvPr>
          <p:cNvGrpSpPr/>
          <p:nvPr/>
        </p:nvGrpSpPr>
        <p:grpSpPr>
          <a:xfrm>
            <a:off x="5050226" y="3628292"/>
            <a:ext cx="809274" cy="758873"/>
            <a:chOff x="4827210" y="4083536"/>
            <a:chExt cx="809274" cy="758873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xmlns="" id="{839F461C-56E1-FA41-B993-EA8684DF6659}"/>
                </a:ext>
              </a:extLst>
            </p:cNvPr>
            <p:cNvGrpSpPr/>
            <p:nvPr/>
          </p:nvGrpSpPr>
          <p:grpSpPr>
            <a:xfrm>
              <a:off x="4951391" y="4189519"/>
              <a:ext cx="589935" cy="596821"/>
              <a:chOff x="3620552" y="4357126"/>
              <a:chExt cx="589935" cy="596821"/>
            </a:xfrm>
          </p:grpSpPr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xmlns="" id="{43F4AD7C-D87F-E04F-AD03-8CD3661DE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52" y="4357126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xmlns="" id="{3291939D-EA3C-3949-B9D0-F711DC4A0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4513" y="4405569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xmlns="" id="{FBC165BF-E040-BD41-BE21-42611E2B3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8539" y="4655536"/>
                <a:ext cx="235974" cy="298411"/>
              </a:xfrm>
              <a:prstGeom prst="rect">
                <a:avLst/>
              </a:prstGeom>
            </p:spPr>
          </p:pic>
        </p:grpSp>
        <p:sp>
          <p:nvSpPr>
            <p:cNvPr id="26" name="Ellips 25">
              <a:extLst>
                <a:ext uri="{FF2B5EF4-FFF2-40B4-BE49-F238E27FC236}">
                  <a16:creationId xmlns:a16="http://schemas.microsoft.com/office/drawing/2014/main" xmlns="" id="{5E0695B3-3E66-244C-9AC8-4994589FF0DB}"/>
                </a:ext>
              </a:extLst>
            </p:cNvPr>
            <p:cNvSpPr/>
            <p:nvPr/>
          </p:nvSpPr>
          <p:spPr>
            <a:xfrm>
              <a:off x="4827210" y="4083536"/>
              <a:ext cx="809274" cy="758873"/>
            </a:xfrm>
            <a:prstGeom prst="ellipse">
              <a:avLst/>
            </a:prstGeom>
            <a:noFill/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xmlns="" id="{200B8EDE-FB6A-F444-99B9-BC98C24177B6}"/>
              </a:ext>
            </a:extLst>
          </p:cNvPr>
          <p:cNvGrpSpPr/>
          <p:nvPr/>
        </p:nvGrpSpPr>
        <p:grpSpPr>
          <a:xfrm>
            <a:off x="6218292" y="3628291"/>
            <a:ext cx="809274" cy="758873"/>
            <a:chOff x="5875566" y="4071778"/>
            <a:chExt cx="809274" cy="758873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xmlns="" id="{A7B14B63-3019-0140-9885-2CD6F197FE4A}"/>
                </a:ext>
              </a:extLst>
            </p:cNvPr>
            <p:cNvGrpSpPr/>
            <p:nvPr/>
          </p:nvGrpSpPr>
          <p:grpSpPr>
            <a:xfrm>
              <a:off x="6038704" y="4164563"/>
              <a:ext cx="589935" cy="596821"/>
              <a:chOff x="3620552" y="4357126"/>
              <a:chExt cx="589935" cy="596821"/>
            </a:xfrm>
          </p:grpSpPr>
          <p:pic>
            <p:nvPicPr>
              <p:cNvPr id="21" name="Bildobjekt 20">
                <a:extLst>
                  <a:ext uri="{FF2B5EF4-FFF2-40B4-BE49-F238E27FC236}">
                    <a16:creationId xmlns:a16="http://schemas.microsoft.com/office/drawing/2014/main" xmlns="" id="{8AC5BB5F-277A-7B4F-962A-D5DC056F2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52" y="4357126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22" name="Bildobjekt 21">
                <a:extLst>
                  <a:ext uri="{FF2B5EF4-FFF2-40B4-BE49-F238E27FC236}">
                    <a16:creationId xmlns:a16="http://schemas.microsoft.com/office/drawing/2014/main" xmlns="" id="{BE5D27B1-27EF-6546-BF06-A861BACFA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4513" y="4405569"/>
                <a:ext cx="235974" cy="298411"/>
              </a:xfrm>
              <a:prstGeom prst="rect">
                <a:avLst/>
              </a:prstGeom>
            </p:spPr>
          </p:pic>
          <p:pic>
            <p:nvPicPr>
              <p:cNvPr id="23" name="Bildobjekt 22">
                <a:extLst>
                  <a:ext uri="{FF2B5EF4-FFF2-40B4-BE49-F238E27FC236}">
                    <a16:creationId xmlns:a16="http://schemas.microsoft.com/office/drawing/2014/main" xmlns="" id="{7A91F185-953B-8E46-8DED-F676F0C54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8539" y="4655536"/>
                <a:ext cx="235974" cy="298411"/>
              </a:xfrm>
              <a:prstGeom prst="rect">
                <a:avLst/>
              </a:prstGeom>
            </p:spPr>
          </p:pic>
        </p:grpSp>
        <p:sp>
          <p:nvSpPr>
            <p:cNvPr id="27" name="Ellips 26">
              <a:extLst>
                <a:ext uri="{FF2B5EF4-FFF2-40B4-BE49-F238E27FC236}">
                  <a16:creationId xmlns:a16="http://schemas.microsoft.com/office/drawing/2014/main" xmlns="" id="{0A704A10-7AF1-E642-8C38-6E45C97DD917}"/>
                </a:ext>
              </a:extLst>
            </p:cNvPr>
            <p:cNvSpPr/>
            <p:nvPr/>
          </p:nvSpPr>
          <p:spPr>
            <a:xfrm>
              <a:off x="5875566" y="4071778"/>
              <a:ext cx="809274" cy="758873"/>
            </a:xfrm>
            <a:prstGeom prst="ellipse">
              <a:avLst/>
            </a:prstGeom>
            <a:noFill/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ECE2120D-9678-D244-BA9B-08B965DAEF05}"/>
              </a:ext>
            </a:extLst>
          </p:cNvPr>
          <p:cNvSpPr/>
          <p:nvPr/>
        </p:nvSpPr>
        <p:spPr>
          <a:xfrm>
            <a:off x="3414684" y="4719773"/>
            <a:ext cx="1972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blir 4 grupper.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xmlns="" id="{222F35B5-39AE-0740-B433-E0865B68C847}"/>
              </a:ext>
            </a:extLst>
          </p:cNvPr>
          <p:cNvSpPr/>
          <p:nvPr/>
        </p:nvSpPr>
        <p:spPr>
          <a:xfrm>
            <a:off x="2198058" y="6071786"/>
            <a:ext cx="52724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Det här är ett exempel på så kallad </a:t>
            </a:r>
            <a:r>
              <a:rPr lang="sv-SE" i="1" dirty="0">
                <a:solidFill>
                  <a:srgbClr val="8E2503"/>
                </a:solidFill>
              </a:rPr>
              <a:t>innehållsdivision</a:t>
            </a:r>
            <a:r>
              <a:rPr lang="sv-SE" dirty="0"/>
              <a:t>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xmlns="" id="{895143EA-8EBD-CC44-A786-299A31E6B7E6}"/>
              </a:ext>
            </a:extLst>
          </p:cNvPr>
          <p:cNvSpPr/>
          <p:nvPr/>
        </p:nvSpPr>
        <p:spPr>
          <a:xfrm>
            <a:off x="3988170" y="1977168"/>
            <a:ext cx="375684" cy="133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xmlns="" id="{97B6D616-6043-664B-98EA-625CF3C87B33}"/>
              </a:ext>
            </a:extLst>
          </p:cNvPr>
          <p:cNvSpPr/>
          <p:nvPr/>
        </p:nvSpPr>
        <p:spPr>
          <a:xfrm>
            <a:off x="4411986" y="2134728"/>
            <a:ext cx="375684" cy="133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xmlns="" id="{67F77055-8D32-3149-851A-2733FF6611D8}"/>
              </a:ext>
            </a:extLst>
          </p:cNvPr>
          <p:cNvSpPr/>
          <p:nvPr/>
        </p:nvSpPr>
        <p:spPr>
          <a:xfrm>
            <a:off x="4834266" y="2134727"/>
            <a:ext cx="375684" cy="133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xmlns="" id="{706BB63D-32BC-0447-A63D-5AE2B3DEECFF}"/>
              </a:ext>
            </a:extLst>
          </p:cNvPr>
          <p:cNvSpPr/>
          <p:nvPr/>
        </p:nvSpPr>
        <p:spPr>
          <a:xfrm>
            <a:off x="5292394" y="2134727"/>
            <a:ext cx="375684" cy="133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xmlns="" id="{046991DB-E1CC-C44D-96B2-A125398B641D}"/>
              </a:ext>
            </a:extLst>
          </p:cNvPr>
          <p:cNvSpPr/>
          <p:nvPr/>
        </p:nvSpPr>
        <p:spPr>
          <a:xfrm>
            <a:off x="3121444" y="5293588"/>
            <a:ext cx="3332451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Det stämmer eftersom </a:t>
            </a:r>
            <a:r>
              <a:rPr lang="sv-SE" dirty="0">
                <a:solidFill>
                  <a:srgbClr val="8E2503"/>
                </a:solidFill>
              </a:rPr>
              <a:t>4 ∙ 3 = 12</a:t>
            </a:r>
            <a:r>
              <a:rPr lang="sv-SE" dirty="0"/>
              <a:t>.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xmlns="" id="{FF448E89-FB0C-D746-A8F3-2AE193B9F886}"/>
              </a:ext>
            </a:extLst>
          </p:cNvPr>
          <p:cNvSpPr/>
          <p:nvPr/>
        </p:nvSpPr>
        <p:spPr>
          <a:xfrm>
            <a:off x="2726348" y="1758216"/>
            <a:ext cx="88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xmlns="" id="{A77E61E9-BA9A-9248-A136-0E1064C1DD41}"/>
              </a:ext>
            </a:extLst>
          </p:cNvPr>
          <p:cNvSpPr/>
          <p:nvPr/>
        </p:nvSpPr>
        <p:spPr>
          <a:xfrm>
            <a:off x="3356347" y="1758216"/>
            <a:ext cx="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>
              <a:solidFill>
                <a:srgbClr val="8E2503"/>
              </a:solidFill>
              <a:latin typeface="+mn-lt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xmlns="" id="{BC5B1DA8-5471-CF42-8934-8F3612FBC676}"/>
              </a:ext>
            </a:extLst>
          </p:cNvPr>
          <p:cNvSpPr/>
          <p:nvPr/>
        </p:nvSpPr>
        <p:spPr>
          <a:xfrm>
            <a:off x="5828624" y="4769656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8E2503"/>
                </a:solidFill>
                <a:latin typeface="+mn-lt"/>
              </a:rPr>
              <a:t>4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xmlns="" id="{E69EF2F4-2511-714A-BC56-F6D9BA4EB93A}"/>
              </a:ext>
            </a:extLst>
          </p:cNvPr>
          <p:cNvGrpSpPr/>
          <p:nvPr/>
        </p:nvGrpSpPr>
        <p:grpSpPr>
          <a:xfrm>
            <a:off x="5297335" y="4656670"/>
            <a:ext cx="664796" cy="632245"/>
            <a:chOff x="3733891" y="938925"/>
            <a:chExt cx="664796" cy="632245"/>
          </a:xfrm>
        </p:grpSpPr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xmlns="" id="{C0AB8F6A-0935-3D42-912A-C0ED2374CE1D}"/>
                </a:ext>
              </a:extLst>
            </p:cNvPr>
            <p:cNvSpPr/>
            <p:nvPr/>
          </p:nvSpPr>
          <p:spPr>
            <a:xfrm>
              <a:off x="4098605" y="104854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8E2503"/>
                  </a:solidFill>
                  <a:latin typeface="+mn-lt"/>
                </a:rPr>
                <a:t>=</a:t>
              </a:r>
            </a:p>
          </p:txBody>
        </p:sp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xmlns="" id="{2BD79444-3D18-1F40-AD73-D3CCD05B8385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093F07DC-A005-7347-9A39-F31741D7FE7F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937FB45D-7A15-B346-B4E8-2056E55DAB06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solidFill>
                      <a:srgbClr val="8E2503"/>
                    </a:solidFill>
                    <a:latin typeface="+mn-lt"/>
                  </a:rPr>
                  <a:t>12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xmlns="" id="{F709433F-C5D0-B243-B6A4-DBEC8E646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rgbClr val="8E2503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667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A1836278-531F-B245-B07B-C70E894F2E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48D49C7F-2A61-0C4F-A4F7-C8AAF8A5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4DF66D45-08D1-AE40-B6D7-95664C5C4CF5}"/>
              </a:ext>
            </a:extLst>
          </p:cNvPr>
          <p:cNvSpPr/>
          <p:nvPr/>
        </p:nvSpPr>
        <p:spPr>
          <a:xfrm>
            <a:off x="2199687" y="1345818"/>
            <a:ext cx="4245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det är fullt i alla vagnar kan 28 personer samtidigt åka i banan. 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xmlns="" id="{880CF305-A267-814B-B9F6-BE6FB1865A12}"/>
              </a:ext>
            </a:extLst>
          </p:cNvPr>
          <p:cNvGrpSpPr/>
          <p:nvPr/>
        </p:nvGrpSpPr>
        <p:grpSpPr>
          <a:xfrm>
            <a:off x="2199687" y="877292"/>
            <a:ext cx="5850251" cy="1326647"/>
            <a:chOff x="2199687" y="877292"/>
            <a:chExt cx="5850251" cy="1326647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xmlns="" id="{CD02EC4B-FB29-1A48-A433-AFD52065F77F}"/>
                </a:ext>
              </a:extLst>
            </p:cNvPr>
            <p:cNvSpPr/>
            <p:nvPr/>
          </p:nvSpPr>
          <p:spPr>
            <a:xfrm>
              <a:off x="2199687" y="1019619"/>
              <a:ext cx="41464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På ett tivoli finns en berg- och dalbana.  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xmlns="" id="{402FEAE4-2562-BB41-8401-99C748036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913" y="877292"/>
              <a:ext cx="1605025" cy="1326647"/>
            </a:xfrm>
            <a:prstGeom prst="rect">
              <a:avLst/>
            </a:prstGeom>
          </p:spPr>
        </p:pic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87D173EA-7E8E-FF46-96F1-7E27AC5DF520}"/>
              </a:ext>
            </a:extLst>
          </p:cNvPr>
          <p:cNvSpPr/>
          <p:nvPr/>
        </p:nvSpPr>
        <p:spPr>
          <a:xfrm>
            <a:off x="2199687" y="1986669"/>
            <a:ext cx="4245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vagnar finns det om det kan sitta 4 personer i varje vagn?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F3281BE0-4D17-334C-A897-6EFEA5BB8E50}"/>
              </a:ext>
            </a:extLst>
          </p:cNvPr>
          <p:cNvSpPr/>
          <p:nvPr/>
        </p:nvSpPr>
        <p:spPr>
          <a:xfrm>
            <a:off x="3606657" y="3222498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7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xmlns="" id="{F0CB5681-98EE-D545-9CFB-AB2F439AA7FC}"/>
              </a:ext>
            </a:extLst>
          </p:cNvPr>
          <p:cNvGrpSpPr/>
          <p:nvPr/>
        </p:nvGrpSpPr>
        <p:grpSpPr>
          <a:xfrm>
            <a:off x="3025850" y="3112877"/>
            <a:ext cx="664796" cy="632245"/>
            <a:chOff x="3733891" y="938925"/>
            <a:chExt cx="664796" cy="63224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xmlns="" id="{7F855AEB-6B65-F74E-AA61-AC19A4143847}"/>
                </a:ext>
              </a:extLst>
            </p:cNvPr>
            <p:cNvSpPr/>
            <p:nvPr/>
          </p:nvSpPr>
          <p:spPr>
            <a:xfrm>
              <a:off x="4098605" y="104854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xmlns="" id="{6FB7ED01-2826-2340-AE4A-1C8677505CC2}"/>
                </a:ext>
              </a:extLst>
            </p:cNvPr>
            <p:cNvGrpSpPr/>
            <p:nvPr/>
          </p:nvGrpSpPr>
          <p:grpSpPr>
            <a:xfrm>
              <a:off x="3733891" y="938925"/>
              <a:ext cx="458780" cy="632245"/>
              <a:chOff x="4438793" y="5001768"/>
              <a:chExt cx="458780" cy="632245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2F4B3B3D-6123-5E48-ABF8-2F38B0CBE6FC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954617AE-3B80-6544-AEA0-BA30DBE09CE7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58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28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xmlns="" id="{AC22D78F-233C-DE44-82D4-BD92E0640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xmlns="" id="{185CFD4B-8A05-7E4F-96D3-E6DDF9352166}"/>
              </a:ext>
            </a:extLst>
          </p:cNvPr>
          <p:cNvSpPr/>
          <p:nvPr/>
        </p:nvSpPr>
        <p:spPr>
          <a:xfrm>
            <a:off x="4680213" y="3191124"/>
            <a:ext cx="336972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här är ett exempel på innehållsdivision.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B6CDE817-EB8C-704D-AFF1-6649135CC777}"/>
              </a:ext>
            </a:extLst>
          </p:cNvPr>
          <p:cNvSpPr/>
          <p:nvPr/>
        </p:nvSpPr>
        <p:spPr>
          <a:xfrm>
            <a:off x="4680212" y="3620185"/>
            <a:ext cx="354201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”Hur många grupper med fyra personer kan jag få av 28 personer?”.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87CA2C95-CA05-0E4D-B484-F484F302FAAF}"/>
              </a:ext>
            </a:extLst>
          </p:cNvPr>
          <p:cNvSpPr/>
          <p:nvPr/>
        </p:nvSpPr>
        <p:spPr>
          <a:xfrm>
            <a:off x="2743126" y="5471260"/>
            <a:ext cx="28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 :  De finns 7 vagnar.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A6F3085C-8E66-174E-B479-48E2B9FC94A9}"/>
              </a:ext>
            </a:extLst>
          </p:cNvPr>
          <p:cNvSpPr/>
          <p:nvPr/>
        </p:nvSpPr>
        <p:spPr>
          <a:xfrm>
            <a:off x="4699124" y="4325386"/>
            <a:ext cx="166595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Kontroll</a:t>
            </a:r>
            <a:r>
              <a:rPr lang="sv-SE" sz="1400" dirty="0"/>
              <a:t>: 7 ∙ 4  =</a:t>
            </a:r>
            <a:r>
              <a:rPr lang="sv-SE" sz="1400" b="1" dirty="0"/>
              <a:t> </a:t>
            </a:r>
            <a:r>
              <a:rPr lang="sv-SE" sz="1400" dirty="0"/>
              <a:t> 28 </a:t>
            </a:r>
          </a:p>
        </p:txBody>
      </p:sp>
    </p:spTree>
    <p:extLst>
      <p:ext uri="{BB962C8B-B14F-4D97-AF65-F5344CB8AC3E}">
        <p14:creationId xmlns:p14="http://schemas.microsoft.com/office/powerpoint/2010/main" val="132707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  <p:bldP spid="19" grpId="0" animBg="1"/>
      <p:bldP spid="20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A1836278-531F-B245-B07B-C70E894F2E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48D49C7F-2A61-0C4F-A4F7-C8AAF8A5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4DF66D45-08D1-AE40-B6D7-95664C5C4CF5}"/>
              </a:ext>
            </a:extLst>
          </p:cNvPr>
          <p:cNvSpPr/>
          <p:nvPr/>
        </p:nvSpPr>
        <p:spPr>
          <a:xfrm>
            <a:off x="1938895" y="1485881"/>
            <a:ext cx="5062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Ali och hans två kompisar ska dela </a:t>
            </a:r>
            <a:r>
              <a:rPr lang="sv-SE" dirty="0" smtClean="0"/>
              <a:t>lika på </a:t>
            </a:r>
            <a:r>
              <a:rPr lang="sv-SE" dirty="0"/>
              <a:t>hallonen.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87D173EA-7E8E-FF46-96F1-7E27AC5DF520}"/>
              </a:ext>
            </a:extLst>
          </p:cNvPr>
          <p:cNvSpPr/>
          <p:nvPr/>
        </p:nvSpPr>
        <p:spPr>
          <a:xfrm>
            <a:off x="1938895" y="1920541"/>
            <a:ext cx="450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hallon  får de var?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F3281BE0-4D17-334C-A897-6EFEA5BB8E50}"/>
              </a:ext>
            </a:extLst>
          </p:cNvPr>
          <p:cNvSpPr/>
          <p:nvPr/>
        </p:nvSpPr>
        <p:spPr>
          <a:xfrm>
            <a:off x="3606657" y="3222498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8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xmlns="" id="{F0CB5681-98EE-D545-9CFB-AB2F439AA7FC}"/>
              </a:ext>
            </a:extLst>
          </p:cNvPr>
          <p:cNvGrpSpPr/>
          <p:nvPr/>
        </p:nvGrpSpPr>
        <p:grpSpPr>
          <a:xfrm>
            <a:off x="3025850" y="3112877"/>
            <a:ext cx="664796" cy="632245"/>
            <a:chOff x="3733891" y="938925"/>
            <a:chExt cx="664796" cy="63224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xmlns="" id="{7F855AEB-6B65-F74E-AA61-AC19A4143847}"/>
                </a:ext>
              </a:extLst>
            </p:cNvPr>
            <p:cNvSpPr/>
            <p:nvPr/>
          </p:nvSpPr>
          <p:spPr>
            <a:xfrm>
              <a:off x="4098605" y="104854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xmlns="" id="{6FB7ED01-2826-2340-AE4A-1C8677505CC2}"/>
                </a:ext>
              </a:extLst>
            </p:cNvPr>
            <p:cNvGrpSpPr/>
            <p:nvPr/>
          </p:nvGrpSpPr>
          <p:grpSpPr>
            <a:xfrm>
              <a:off x="3733891" y="938925"/>
              <a:ext cx="473206" cy="632245"/>
              <a:chOff x="4438793" y="5001768"/>
              <a:chExt cx="473206" cy="632245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2F4B3B3D-6123-5E48-ABF8-2F38B0CBE6FC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954617AE-3B80-6544-AEA0-BA30DBE09CE7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24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xmlns="" id="{AC22D78F-233C-DE44-82D4-BD92E0640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87CA2C95-CA05-0E4D-B484-F484F302FAAF}"/>
              </a:ext>
            </a:extLst>
          </p:cNvPr>
          <p:cNvSpPr/>
          <p:nvPr/>
        </p:nvSpPr>
        <p:spPr>
          <a:xfrm>
            <a:off x="2669384" y="4461706"/>
            <a:ext cx="28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 :  De får 8 hallon var.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A6F3085C-8E66-174E-B479-48E2B9FC94A9}"/>
              </a:ext>
            </a:extLst>
          </p:cNvPr>
          <p:cNvSpPr/>
          <p:nvPr/>
        </p:nvSpPr>
        <p:spPr>
          <a:xfrm>
            <a:off x="4778961" y="3221901"/>
            <a:ext cx="166595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Kontroll</a:t>
            </a:r>
            <a:r>
              <a:rPr lang="sv-SE" sz="1400" dirty="0"/>
              <a:t>: 8 ∙ 3  =</a:t>
            </a:r>
            <a:r>
              <a:rPr lang="sv-SE" sz="1400" b="1" dirty="0"/>
              <a:t> </a:t>
            </a:r>
            <a:r>
              <a:rPr lang="sv-SE" sz="1400" dirty="0"/>
              <a:t> 24 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xmlns="" id="{D47F4431-5602-4240-B5E2-6C07C8A98A4F}"/>
              </a:ext>
            </a:extLst>
          </p:cNvPr>
          <p:cNvGrpSpPr/>
          <p:nvPr/>
        </p:nvGrpSpPr>
        <p:grpSpPr>
          <a:xfrm>
            <a:off x="1938895" y="1003732"/>
            <a:ext cx="6214283" cy="859537"/>
            <a:chOff x="2199687" y="959182"/>
            <a:chExt cx="5953491" cy="859537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xmlns="" id="{CD02EC4B-FB29-1A48-A433-AFD52065F77F}"/>
                </a:ext>
              </a:extLst>
            </p:cNvPr>
            <p:cNvSpPr/>
            <p:nvPr/>
          </p:nvSpPr>
          <p:spPr>
            <a:xfrm>
              <a:off x="2199687" y="1019619"/>
              <a:ext cx="41464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en kartong finns 24 hallon. 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xmlns="" id="{60EF574E-6963-8F48-81CC-8F32E3FBF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1221" y="959182"/>
              <a:ext cx="1151957" cy="859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46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C6A0EFF4-2154-F040-8F86-C0BAC07226E7}"/>
              </a:ext>
            </a:extLst>
          </p:cNvPr>
          <p:cNvSpPr/>
          <p:nvPr/>
        </p:nvSpPr>
        <p:spPr>
          <a:xfrm>
            <a:off x="3608216" y="1087495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∙ 2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9BC76E53-C7C7-A84E-B76D-B3A9A5445535}"/>
              </a:ext>
            </a:extLst>
          </p:cNvPr>
          <p:cNvSpPr/>
          <p:nvPr/>
        </p:nvSpPr>
        <p:spPr>
          <a:xfrm>
            <a:off x="4399005" y="1087495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F7C97B69-1B32-A245-A111-022D5687DF30}"/>
              </a:ext>
            </a:extLst>
          </p:cNvPr>
          <p:cNvSpPr/>
          <p:nvPr/>
        </p:nvSpPr>
        <p:spPr>
          <a:xfrm>
            <a:off x="3613189" y="231182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 ∙ 9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xmlns="" id="{B18EBD21-C501-C340-8C2E-C45505FBCB3D}"/>
              </a:ext>
            </a:extLst>
          </p:cNvPr>
          <p:cNvSpPr/>
          <p:nvPr/>
        </p:nvSpPr>
        <p:spPr>
          <a:xfrm>
            <a:off x="4403978" y="231182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18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xmlns="" id="{1BA5DE9A-5155-494E-92ED-EF0EA7C6BECF}"/>
              </a:ext>
            </a:extLst>
          </p:cNvPr>
          <p:cNvSpPr/>
          <p:nvPr/>
        </p:nvSpPr>
        <p:spPr>
          <a:xfrm>
            <a:off x="3628511" y="337894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∙ 3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xmlns="" id="{28EBF029-7884-CC43-826A-E9DE14D442E0}"/>
              </a:ext>
            </a:extLst>
          </p:cNvPr>
          <p:cNvSpPr/>
          <p:nvPr/>
        </p:nvSpPr>
        <p:spPr>
          <a:xfrm>
            <a:off x="4499620" y="337894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xmlns="" id="{8D509C45-50F2-214F-9593-684F99B395D3}"/>
              </a:ext>
            </a:extLst>
          </p:cNvPr>
          <p:cNvSpPr/>
          <p:nvPr/>
        </p:nvSpPr>
        <p:spPr>
          <a:xfrm>
            <a:off x="3674070" y="452772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∙ 3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xmlns="" id="{6A847215-74C3-6943-90D7-03B0177E9A52}"/>
              </a:ext>
            </a:extLst>
          </p:cNvPr>
          <p:cNvSpPr/>
          <p:nvPr/>
        </p:nvSpPr>
        <p:spPr>
          <a:xfrm>
            <a:off x="4464859" y="452772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27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xmlns="" id="{5B9A3471-8DC8-FB4F-B26C-D1B68D425B29}"/>
              </a:ext>
            </a:extLst>
          </p:cNvPr>
          <p:cNvSpPr/>
          <p:nvPr/>
        </p:nvSpPr>
        <p:spPr>
          <a:xfrm>
            <a:off x="3608453" y="5584665"/>
            <a:ext cx="1025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∙ 4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xmlns="" id="{32A7BA62-5B42-CF41-87A8-8CF4AD443057}"/>
              </a:ext>
            </a:extLst>
          </p:cNvPr>
          <p:cNvSpPr/>
          <p:nvPr/>
        </p:nvSpPr>
        <p:spPr>
          <a:xfrm>
            <a:off x="4476219" y="5585839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40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53F6A043-994D-9C4D-B476-43C7B0387D88}"/>
              </a:ext>
            </a:extLst>
          </p:cNvPr>
          <p:cNvSpPr/>
          <p:nvPr/>
        </p:nvSpPr>
        <p:spPr>
          <a:xfrm>
            <a:off x="4372233" y="1720854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6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xmlns="" id="{8A127B4A-4E04-0140-A657-33C9C1C74830}"/>
              </a:ext>
            </a:extLst>
          </p:cNvPr>
          <p:cNvGrpSpPr/>
          <p:nvPr/>
        </p:nvGrpSpPr>
        <p:grpSpPr>
          <a:xfrm>
            <a:off x="3690646" y="1601334"/>
            <a:ext cx="725252" cy="632245"/>
            <a:chOff x="3733891" y="938925"/>
            <a:chExt cx="725252" cy="63224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xmlns="" id="{0BB05715-3B51-EC43-9DC5-E1EA9C088E13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xmlns="" id="{EAB3AF51-7454-4440-B801-5614E366D9A7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39C16FC0-E9EA-9748-9075-64269ED9FF03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5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89EF0C2F-FFA4-D641-AE8D-71D64CBD25F2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30</a:t>
                </a:r>
              </a:p>
            </p:txBody>
          </p:sp>
          <p:cxnSp>
            <p:nvCxnSpPr>
              <p:cNvPr id="47" name="Rak 46">
                <a:extLst>
                  <a:ext uri="{FF2B5EF4-FFF2-40B4-BE49-F238E27FC236}">
                    <a16:creationId xmlns:a16="http://schemas.microsoft.com/office/drawing/2014/main" xmlns="" id="{01060D6B-5CDD-994C-B6BC-1A6D1A4D4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xmlns="" id="{99CB9219-8215-EC4B-90BE-F6554A99D134}"/>
              </a:ext>
            </a:extLst>
          </p:cNvPr>
          <p:cNvSpPr/>
          <p:nvPr/>
        </p:nvSpPr>
        <p:spPr>
          <a:xfrm>
            <a:off x="4372233" y="2825715"/>
            <a:ext cx="43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10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xmlns="" id="{4D81F733-DDEB-3F48-98AF-CC38447F9C87}"/>
              </a:ext>
            </a:extLst>
          </p:cNvPr>
          <p:cNvGrpSpPr/>
          <p:nvPr/>
        </p:nvGrpSpPr>
        <p:grpSpPr>
          <a:xfrm>
            <a:off x="3690646" y="2706195"/>
            <a:ext cx="725252" cy="632245"/>
            <a:chOff x="3733891" y="938925"/>
            <a:chExt cx="725252" cy="632245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2583EC80-22F8-0142-9F0F-CD1F76F6142C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xmlns="" id="{83D3A48F-E068-664E-83AC-6572A55B913E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5735FC5E-BCA0-AC4F-AFB5-B26C0CE04524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9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481FBE48-FCD2-A44C-B54C-A622715A5727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90</a:t>
                </a:r>
              </a:p>
            </p:txBody>
          </p:sp>
          <p:cxnSp>
            <p:nvCxnSpPr>
              <p:cNvPr id="54" name="Rak 53">
                <a:extLst>
                  <a:ext uri="{FF2B5EF4-FFF2-40B4-BE49-F238E27FC236}">
                    <a16:creationId xmlns:a16="http://schemas.microsoft.com/office/drawing/2014/main" xmlns="" id="{2E954904-BB8D-3740-BC99-710AAD628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Rektangel 61">
            <a:extLst>
              <a:ext uri="{FF2B5EF4-FFF2-40B4-BE49-F238E27FC236}">
                <a16:creationId xmlns:a16="http://schemas.microsoft.com/office/drawing/2014/main" xmlns="" id="{62677D7A-729E-4A44-AB5E-33BF2E39C7C2}"/>
              </a:ext>
            </a:extLst>
          </p:cNvPr>
          <p:cNvSpPr/>
          <p:nvPr/>
        </p:nvSpPr>
        <p:spPr>
          <a:xfrm>
            <a:off x="4413620" y="3941396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8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xmlns="" id="{C54F65FD-DE4D-3544-AF84-55C6ECBD7671}"/>
              </a:ext>
            </a:extLst>
          </p:cNvPr>
          <p:cNvGrpSpPr/>
          <p:nvPr/>
        </p:nvGrpSpPr>
        <p:grpSpPr>
          <a:xfrm>
            <a:off x="3732033" y="3821876"/>
            <a:ext cx="725252" cy="632245"/>
            <a:chOff x="3733891" y="938925"/>
            <a:chExt cx="725252" cy="632245"/>
          </a:xfrm>
        </p:grpSpPr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xmlns="" id="{D067146A-BD61-9C46-8C61-CF1391999732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xmlns="" id="{2B08541B-B67D-864B-98E4-6916103D5B69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xmlns="" id="{F07AB2D6-A11E-8D40-AA8A-85EAF780705A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2B74F51A-0AFE-4C45-BCA2-6FC466D05B86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24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xmlns="" id="{B7275529-A0DB-4349-80B3-9A984243C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Rektangel 68">
            <a:extLst>
              <a:ext uri="{FF2B5EF4-FFF2-40B4-BE49-F238E27FC236}">
                <a16:creationId xmlns:a16="http://schemas.microsoft.com/office/drawing/2014/main" xmlns="" id="{A25148F1-5DDC-7347-ACC1-21A812AD016A}"/>
              </a:ext>
            </a:extLst>
          </p:cNvPr>
          <p:cNvSpPr/>
          <p:nvPr/>
        </p:nvSpPr>
        <p:spPr>
          <a:xfrm>
            <a:off x="4476164" y="5090766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2</a:t>
            </a: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xmlns="" id="{44D45DF2-F244-5A48-B4F4-CF357A4D9CB1}"/>
              </a:ext>
            </a:extLst>
          </p:cNvPr>
          <p:cNvGrpSpPr/>
          <p:nvPr/>
        </p:nvGrpSpPr>
        <p:grpSpPr>
          <a:xfrm>
            <a:off x="3794577" y="4971246"/>
            <a:ext cx="725252" cy="632245"/>
            <a:chOff x="3733891" y="938925"/>
            <a:chExt cx="725252" cy="632245"/>
          </a:xfrm>
        </p:grpSpPr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xmlns="" id="{6091BA3D-26CF-CB41-9FAB-2D39C1800EB3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72" name="Grupp 71">
              <a:extLst>
                <a:ext uri="{FF2B5EF4-FFF2-40B4-BE49-F238E27FC236}">
                  <a16:creationId xmlns:a16="http://schemas.microsoft.com/office/drawing/2014/main" xmlns="" id="{405A7B77-5C84-7B46-AC43-4CF82FE59221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xmlns="" id="{68EAFB4D-412D-9044-95DE-1405691897BE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6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xmlns="" id="{F077DEA7-AE85-8649-9214-D87ECDA33CC9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12</a:t>
                </a:r>
              </a:p>
            </p:txBody>
          </p:sp>
          <p:cxnSp>
            <p:nvCxnSpPr>
              <p:cNvPr id="75" name="Rak 74">
                <a:extLst>
                  <a:ext uri="{FF2B5EF4-FFF2-40B4-BE49-F238E27FC236}">
                    <a16:creationId xmlns:a16="http://schemas.microsoft.com/office/drawing/2014/main" xmlns="" id="{CB7637CB-828C-E440-8AC9-7643D842D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32" grpId="0"/>
      <p:bldP spid="33" grpId="0"/>
      <p:bldP spid="36" grpId="0"/>
      <p:bldP spid="37" grpId="0"/>
      <p:bldP spid="40" grpId="0"/>
      <p:bldP spid="41" grpId="0"/>
      <p:bldP spid="44" grpId="0"/>
      <p:bldP spid="45" grpId="0"/>
      <p:bldP spid="25" grpId="0"/>
      <p:bldP spid="48" grpId="0"/>
      <p:bldP spid="62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9B43CED9-D30B-B545-8809-207969304BCF}"/>
              </a:ext>
            </a:extLst>
          </p:cNvPr>
          <p:cNvSpPr/>
          <p:nvPr/>
        </p:nvSpPr>
        <p:spPr>
          <a:xfrm>
            <a:off x="3828538" y="26486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xmlns="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78128"/>
              </p:ext>
            </p:extLst>
          </p:nvPr>
        </p:nvGraphicFramePr>
        <p:xfrm>
          <a:off x="3410761" y="883852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xmlns="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79A6C564-D49A-C04C-91CD-C7C18F41901D}"/>
              </a:ext>
            </a:extLst>
          </p:cNvPr>
          <p:cNvSpPr/>
          <p:nvPr/>
        </p:nvSpPr>
        <p:spPr>
          <a:xfrm>
            <a:off x="2141744" y="2064125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y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 6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18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176FF6A4-4771-5A4F-B64E-E76CCD5D888C}"/>
              </a:ext>
            </a:extLst>
          </p:cNvPr>
          <p:cNvSpPr/>
          <p:nvPr/>
        </p:nvSpPr>
        <p:spPr>
          <a:xfrm>
            <a:off x="2419652" y="2509603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 6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xmlns="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49453"/>
              </p:ext>
            </p:extLst>
          </p:nvPr>
        </p:nvGraphicFramePr>
        <p:xfrm>
          <a:off x="2243368" y="1262868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xmlns="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dirty="0"/>
                        <a:t>∙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 6 = 18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DA619439-643C-5240-9550-12E56A4B1656}"/>
              </a:ext>
            </a:extLst>
          </p:cNvPr>
          <p:cNvSpPr/>
          <p:nvPr/>
        </p:nvSpPr>
        <p:spPr>
          <a:xfrm>
            <a:off x="5110305" y="2144115"/>
            <a:ext cx="3546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betyder </a:t>
            </a:r>
            <a:r>
              <a:rPr lang="sv-SE" sz="1400" i="1" dirty="0"/>
              <a:t>y </a:t>
            </a:r>
            <a:r>
              <a:rPr lang="sv-SE" sz="1400" dirty="0"/>
              <a:t>ett hemligt tal. </a:t>
            </a:r>
          </a:p>
          <a:p>
            <a:r>
              <a:rPr lang="sv-SE" sz="1400" dirty="0"/>
              <a:t>Till vilket tal ska du multiplicera 6 för att få 18?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2128F4CF-2516-3D4C-9DF3-7D693131629D}"/>
              </a:ext>
            </a:extLst>
          </p:cNvPr>
          <p:cNvSpPr/>
          <p:nvPr/>
        </p:nvSpPr>
        <p:spPr>
          <a:xfrm>
            <a:off x="2822984" y="290492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xmlns="" id="{285CD0C3-33DE-684D-AEB4-F8F11ECCAB00}"/>
              </a:ext>
            </a:extLst>
          </p:cNvPr>
          <p:cNvSpPr/>
          <p:nvPr/>
        </p:nvSpPr>
        <p:spPr>
          <a:xfrm>
            <a:off x="3232238" y="290172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90823FD1-9206-1449-A02B-76CC5B0F4B1C}"/>
              </a:ext>
            </a:extLst>
          </p:cNvPr>
          <p:cNvSpPr/>
          <p:nvPr/>
        </p:nvSpPr>
        <p:spPr>
          <a:xfrm>
            <a:off x="2141744" y="3958394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xmlns="" id="{7AAB75E4-347F-964B-9D6C-823220272D60}"/>
              </a:ext>
            </a:extLst>
          </p:cNvPr>
          <p:cNvSpPr/>
          <p:nvPr/>
        </p:nvSpPr>
        <p:spPr>
          <a:xfrm>
            <a:off x="5110305" y="4036777"/>
            <a:ext cx="340064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Viket tal ska du dividera 5 med för att  få 4?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5DC917C1-B3F1-AA43-B859-C6A1CB38E1F6}"/>
              </a:ext>
            </a:extLst>
          </p:cNvPr>
          <p:cNvSpPr/>
          <p:nvPr/>
        </p:nvSpPr>
        <p:spPr>
          <a:xfrm>
            <a:off x="5110305" y="4478898"/>
            <a:ext cx="212576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 5 ∙ 4.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B8A6B60A-4FAC-304C-AE6C-4399BBB90E95}"/>
              </a:ext>
            </a:extLst>
          </p:cNvPr>
          <p:cNvSpPr/>
          <p:nvPr/>
        </p:nvSpPr>
        <p:spPr>
          <a:xfrm>
            <a:off x="2645972" y="506913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FC14ECE6-C6A7-1A48-B0A0-AFE1AA9595E3}"/>
              </a:ext>
            </a:extLst>
          </p:cNvPr>
          <p:cNvSpPr/>
          <p:nvPr/>
        </p:nvSpPr>
        <p:spPr>
          <a:xfrm>
            <a:off x="3040603" y="50691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20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55E1EC06-E0B9-8346-B018-8FB36DB18288}"/>
              </a:ext>
            </a:extLst>
          </p:cNvPr>
          <p:cNvGrpSpPr/>
          <p:nvPr/>
        </p:nvGrpSpPr>
        <p:grpSpPr>
          <a:xfrm>
            <a:off x="5110305" y="2847026"/>
            <a:ext cx="2291981" cy="738664"/>
            <a:chOff x="5110305" y="2837283"/>
            <a:chExt cx="2291981" cy="738664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xmlns="" id="{F39CA89B-EB07-0840-829F-E213BD2E1627}"/>
                </a:ext>
              </a:extLst>
            </p:cNvPr>
            <p:cNvSpPr/>
            <p:nvPr/>
          </p:nvSpPr>
          <p:spPr>
            <a:xfrm>
              <a:off x="5110305" y="2837283"/>
              <a:ext cx="2291981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</a:t>
              </a:r>
            </a:p>
            <a:p>
              <a:r>
                <a:rPr lang="sv-SE" sz="1400" dirty="0"/>
                <a:t>Men du kan också tänka  </a:t>
              </a:r>
            </a:p>
            <a:p>
              <a:endParaRPr lang="sv-SE" sz="1400" dirty="0"/>
            </a:p>
          </p:txBody>
        </p: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xmlns="" id="{1685EA7C-AD81-994F-BA15-871509240B90}"/>
                </a:ext>
              </a:extLst>
            </p:cNvPr>
            <p:cNvGrpSpPr/>
            <p:nvPr/>
          </p:nvGrpSpPr>
          <p:grpSpPr>
            <a:xfrm>
              <a:off x="6944700" y="2975130"/>
              <a:ext cx="367408" cy="521035"/>
              <a:chOff x="4404524" y="5066837"/>
              <a:chExt cx="367408" cy="521035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35A42339-55C0-6343-BCC0-C44603C56118}"/>
                  </a:ext>
                </a:extLst>
              </p:cNvPr>
              <p:cNvSpPr/>
              <p:nvPr/>
            </p:nvSpPr>
            <p:spPr>
              <a:xfrm>
                <a:off x="4454804" y="5280095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400" dirty="0">
                    <a:latin typeface="+mn-lt"/>
                  </a:rPr>
                  <a:t>6</a:t>
                </a:r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E713E28B-0308-AC43-AB7E-2AB9EC2CDF50}"/>
                  </a:ext>
                </a:extLst>
              </p:cNvPr>
              <p:cNvSpPr/>
              <p:nvPr/>
            </p:nvSpPr>
            <p:spPr>
              <a:xfrm>
                <a:off x="4404524" y="5066837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400" dirty="0">
                    <a:latin typeface="+mn-lt"/>
                  </a:rPr>
                  <a:t>18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xmlns="" id="{7C26AB30-ACD0-4842-877A-B8D30660E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371" y="5321538"/>
                <a:ext cx="21571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xmlns="" id="{D25D4611-88A2-174F-8AF7-85C8CB6BE62A}"/>
              </a:ext>
            </a:extLst>
          </p:cNvPr>
          <p:cNvGrpSpPr/>
          <p:nvPr/>
        </p:nvGrpSpPr>
        <p:grpSpPr>
          <a:xfrm>
            <a:off x="5049205" y="1179309"/>
            <a:ext cx="1233766" cy="631395"/>
            <a:chOff x="5049205" y="1179309"/>
            <a:chExt cx="1233766" cy="631395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xmlns="" id="{D28FAEB9-B1D5-EF47-9F88-9C42F8CFFBA5}"/>
                </a:ext>
              </a:extLst>
            </p:cNvPr>
            <p:cNvSpPr/>
            <p:nvPr/>
          </p:nvSpPr>
          <p:spPr>
            <a:xfrm>
              <a:off x="5893303" y="1297979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4</a:t>
              </a:r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xmlns="" id="{D739F59F-C507-FC4E-90E0-1CFDB0131E12}"/>
                </a:ext>
              </a:extLst>
            </p:cNvPr>
            <p:cNvGrpSpPr/>
            <p:nvPr/>
          </p:nvGrpSpPr>
          <p:grpSpPr>
            <a:xfrm>
              <a:off x="5049205" y="1179309"/>
              <a:ext cx="943527" cy="631395"/>
              <a:chOff x="5049205" y="1179309"/>
              <a:chExt cx="943527" cy="631395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xmlns="" id="{94B766C6-B903-B44B-9F2E-F0EABED39688}"/>
                  </a:ext>
                </a:extLst>
              </p:cNvPr>
              <p:cNvGrpSpPr/>
              <p:nvPr/>
            </p:nvGrpSpPr>
            <p:grpSpPr>
              <a:xfrm>
                <a:off x="5402411" y="1179309"/>
                <a:ext cx="590321" cy="631395"/>
                <a:chOff x="3781744" y="939775"/>
                <a:chExt cx="590321" cy="631395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xmlns="" id="{0741B57B-C7F7-A342-8A7F-FE02CFF80AB5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31" name="Grupp 30">
                  <a:extLst>
                    <a:ext uri="{FF2B5EF4-FFF2-40B4-BE49-F238E27FC236}">
                      <a16:creationId xmlns:a16="http://schemas.microsoft.com/office/drawing/2014/main" xmlns="" id="{D6F9AE33-FB47-844A-ABBD-50BBC8F36270}"/>
                    </a:ext>
                  </a:extLst>
                </p:cNvPr>
                <p:cNvGrpSpPr/>
                <p:nvPr/>
              </p:nvGrpSpPr>
              <p:grpSpPr>
                <a:xfrm>
                  <a:off x="3781744" y="939775"/>
                  <a:ext cx="301686" cy="631395"/>
                  <a:chOff x="4486646" y="5002618"/>
                  <a:chExt cx="301686" cy="631395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xmlns="" id="{8C674F34-BE33-C84F-A546-74A57F994FDC}"/>
                      </a:ext>
                    </a:extLst>
                  </p:cNvPr>
                  <p:cNvSpPr/>
                  <p:nvPr/>
                </p:nvSpPr>
                <p:spPr>
                  <a:xfrm>
                    <a:off x="4486646" y="5264681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5</a:t>
                    </a:r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xmlns="" id="{CA3C2FA1-D873-4144-B3C0-A029F3DF9F20}"/>
                      </a:ext>
                    </a:extLst>
                  </p:cNvPr>
                  <p:cNvSpPr/>
                  <p:nvPr/>
                </p:nvSpPr>
                <p:spPr>
                  <a:xfrm>
                    <a:off x="4486646" y="5002618"/>
                    <a:ext cx="293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cxnSp>
                <p:nvCxnSpPr>
                  <p:cNvPr id="34" name="Rak 33">
                    <a:extLst>
                      <a:ext uri="{FF2B5EF4-FFF2-40B4-BE49-F238E27FC236}">
                        <a16:creationId xmlns:a16="http://schemas.microsoft.com/office/drawing/2014/main" xmlns="" id="{C3FE1746-75A3-0D42-971C-AB80CB14B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5EF5DEC0-03DF-C840-9AAD-2C87B816FD23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b)</a:t>
                </a:r>
              </a:p>
            </p:txBody>
          </p:sp>
        </p:grp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xmlns="" id="{E9FD842A-B3FC-5C46-A590-DFB6AB1E8C20}"/>
              </a:ext>
            </a:extLst>
          </p:cNvPr>
          <p:cNvGrpSpPr/>
          <p:nvPr/>
        </p:nvGrpSpPr>
        <p:grpSpPr>
          <a:xfrm>
            <a:off x="2563638" y="3842381"/>
            <a:ext cx="929088" cy="636517"/>
            <a:chOff x="4758194" y="5225037"/>
            <a:chExt cx="929088" cy="636517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xmlns="" id="{EE87646A-4671-7A4C-8464-17A8216F3685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xmlns="" id="{D701C197-3019-C24A-BA27-5EF3EF3EA096}"/>
                </a:ext>
              </a:extLst>
            </p:cNvPr>
            <p:cNvGrpSpPr/>
            <p:nvPr/>
          </p:nvGrpSpPr>
          <p:grpSpPr>
            <a:xfrm>
              <a:off x="4758194" y="5225037"/>
              <a:ext cx="623409" cy="636517"/>
              <a:chOff x="3775278" y="934653"/>
              <a:chExt cx="623409" cy="636517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F55DE9BC-4B51-EE46-B666-349AA9597001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xmlns="" id="{F2B4FC4A-B37C-CF4A-963C-0E865DAB947C}"/>
                  </a:ext>
                </a:extLst>
              </p:cNvPr>
              <p:cNvGrpSpPr/>
              <p:nvPr/>
            </p:nvGrpSpPr>
            <p:grpSpPr>
              <a:xfrm>
                <a:off x="3775278" y="934653"/>
                <a:ext cx="347662" cy="636517"/>
                <a:chOff x="4480180" y="4997496"/>
                <a:chExt cx="347662" cy="636517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1F2DC51C-3F25-7840-A313-2C69608B7B4A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5</a:t>
                  </a:r>
                </a:p>
              </p:txBody>
            </p:sp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E448F76-7AE8-B945-9A01-2D15178425B2}"/>
                    </a:ext>
                  </a:extLst>
                </p:cNvPr>
                <p:cNvSpPr/>
                <p:nvPr/>
              </p:nvSpPr>
              <p:spPr>
                <a:xfrm>
                  <a:off x="4507613" y="4997496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xmlns="" id="{87F9E851-6FCA-AC4A-9A10-DB271AFE2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xmlns="" id="{C75692A2-6D44-6446-A61F-F742742B4E83}"/>
              </a:ext>
            </a:extLst>
          </p:cNvPr>
          <p:cNvGrpSpPr/>
          <p:nvPr/>
        </p:nvGrpSpPr>
        <p:grpSpPr>
          <a:xfrm>
            <a:off x="2507587" y="4423593"/>
            <a:ext cx="962478" cy="627423"/>
            <a:chOff x="4724804" y="5234131"/>
            <a:chExt cx="962478" cy="627423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93BE7C68-EA4C-884A-8D97-127F3AA0EDC8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xmlns="" id="{DCEA72BA-8966-2641-9626-D9F264A202EF}"/>
                </a:ext>
              </a:extLst>
            </p:cNvPr>
            <p:cNvGrpSpPr/>
            <p:nvPr/>
          </p:nvGrpSpPr>
          <p:grpSpPr>
            <a:xfrm>
              <a:off x="4724804" y="5234131"/>
              <a:ext cx="656799" cy="627423"/>
              <a:chOff x="3741888" y="943747"/>
              <a:chExt cx="656799" cy="627423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79BB64B9-31A9-1C4C-A976-A383787254B9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xmlns="" id="{A358007C-CA3B-0E48-8AD0-80996195F181}"/>
                  </a:ext>
                </a:extLst>
              </p:cNvPr>
              <p:cNvGrpSpPr/>
              <p:nvPr/>
            </p:nvGrpSpPr>
            <p:grpSpPr>
              <a:xfrm>
                <a:off x="3741888" y="943747"/>
                <a:ext cx="453970" cy="627423"/>
                <a:chOff x="4446790" y="5006590"/>
                <a:chExt cx="453970" cy="627423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B762417B-5DD8-7144-9F90-4FA4BB2F3E49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5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591A205-A2DE-0041-B0CF-E49D80865A6C}"/>
                    </a:ext>
                  </a:extLst>
                </p:cNvPr>
                <p:cNvSpPr/>
                <p:nvPr/>
              </p:nvSpPr>
              <p:spPr>
                <a:xfrm>
                  <a:off x="4446790" y="5006590"/>
                  <a:ext cx="4539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20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xmlns="" id="{6481E2EA-DAE2-4348-842E-9E07F3B46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11764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8" grpId="0"/>
      <p:bldP spid="19" grpId="0"/>
      <p:bldP spid="20" grpId="0"/>
      <p:bldP spid="24" grpId="0" animBg="1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9B43CED9-D30B-B545-8809-207969304BCF}"/>
              </a:ext>
            </a:extLst>
          </p:cNvPr>
          <p:cNvSpPr/>
          <p:nvPr/>
        </p:nvSpPr>
        <p:spPr>
          <a:xfrm>
            <a:off x="3828538" y="26486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xmlns="" id="{F6568C38-DE9E-E844-9896-A22D2EF1A745}"/>
              </a:ext>
            </a:extLst>
          </p:cNvPr>
          <p:cNvGraphicFramePr>
            <a:graphicFrameLocks noGrp="1"/>
          </p:cNvGraphicFramePr>
          <p:nvPr/>
        </p:nvGraphicFramePr>
        <p:xfrm>
          <a:off x="3410761" y="883852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xmlns="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79A6C564-D49A-C04C-91CD-C7C18F41901D}"/>
              </a:ext>
            </a:extLst>
          </p:cNvPr>
          <p:cNvSpPr/>
          <p:nvPr/>
        </p:nvSpPr>
        <p:spPr>
          <a:xfrm>
            <a:off x="2141744" y="2064125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y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 5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35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176FF6A4-4771-5A4F-B64E-E76CCD5D888C}"/>
              </a:ext>
            </a:extLst>
          </p:cNvPr>
          <p:cNvSpPr/>
          <p:nvPr/>
        </p:nvSpPr>
        <p:spPr>
          <a:xfrm>
            <a:off x="2419652" y="2509603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7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 5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35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xmlns="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13561"/>
              </p:ext>
            </p:extLst>
          </p:nvPr>
        </p:nvGraphicFramePr>
        <p:xfrm>
          <a:off x="2184726" y="1270664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xmlns="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dirty="0"/>
                        <a:t>∙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 5 = 35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53111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2128F4CF-2516-3D4C-9DF3-7D693131629D}"/>
              </a:ext>
            </a:extLst>
          </p:cNvPr>
          <p:cNvSpPr/>
          <p:nvPr/>
        </p:nvSpPr>
        <p:spPr>
          <a:xfrm>
            <a:off x="2822984" y="290492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xmlns="" id="{285CD0C3-33DE-684D-AEB4-F8F11ECCAB00}"/>
              </a:ext>
            </a:extLst>
          </p:cNvPr>
          <p:cNvSpPr/>
          <p:nvPr/>
        </p:nvSpPr>
        <p:spPr>
          <a:xfrm>
            <a:off x="3232238" y="2901726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7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90823FD1-9206-1449-A02B-76CC5B0F4B1C}"/>
              </a:ext>
            </a:extLst>
          </p:cNvPr>
          <p:cNvSpPr/>
          <p:nvPr/>
        </p:nvSpPr>
        <p:spPr>
          <a:xfrm>
            <a:off x="5073030" y="2044404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B8A6B60A-4FAC-304C-AE6C-4399BBB90E95}"/>
              </a:ext>
            </a:extLst>
          </p:cNvPr>
          <p:cNvSpPr/>
          <p:nvPr/>
        </p:nvSpPr>
        <p:spPr>
          <a:xfrm>
            <a:off x="5577258" y="315514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FC14ECE6-C6A7-1A48-B0A0-AFE1AA9595E3}"/>
              </a:ext>
            </a:extLst>
          </p:cNvPr>
          <p:cNvSpPr/>
          <p:nvPr/>
        </p:nvSpPr>
        <p:spPr>
          <a:xfrm>
            <a:off x="5971889" y="315514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18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xmlns="" id="{D25D4611-88A2-174F-8AF7-85C8CB6BE62A}"/>
              </a:ext>
            </a:extLst>
          </p:cNvPr>
          <p:cNvGrpSpPr/>
          <p:nvPr/>
        </p:nvGrpSpPr>
        <p:grpSpPr>
          <a:xfrm>
            <a:off x="5049205" y="1179309"/>
            <a:ext cx="1374806" cy="631395"/>
            <a:chOff x="5049205" y="1179309"/>
            <a:chExt cx="1374806" cy="631395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xmlns="" id="{D28FAEB9-B1D5-EF47-9F88-9C42F8CFFBA5}"/>
                </a:ext>
              </a:extLst>
            </p:cNvPr>
            <p:cNvSpPr/>
            <p:nvPr/>
          </p:nvSpPr>
          <p:spPr>
            <a:xfrm>
              <a:off x="5893302" y="1297979"/>
              <a:ext cx="5307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6</a:t>
              </a:r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xmlns="" id="{D739F59F-C507-FC4E-90E0-1CFDB0131E12}"/>
                </a:ext>
              </a:extLst>
            </p:cNvPr>
            <p:cNvGrpSpPr/>
            <p:nvPr/>
          </p:nvGrpSpPr>
          <p:grpSpPr>
            <a:xfrm>
              <a:off x="5049205" y="1179309"/>
              <a:ext cx="943527" cy="631395"/>
              <a:chOff x="5049205" y="1179309"/>
              <a:chExt cx="943527" cy="631395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xmlns="" id="{94B766C6-B903-B44B-9F2E-F0EABED39688}"/>
                  </a:ext>
                </a:extLst>
              </p:cNvPr>
              <p:cNvGrpSpPr/>
              <p:nvPr/>
            </p:nvGrpSpPr>
            <p:grpSpPr>
              <a:xfrm>
                <a:off x="5402411" y="1179309"/>
                <a:ext cx="590321" cy="631395"/>
                <a:chOff x="3781744" y="939775"/>
                <a:chExt cx="590321" cy="631395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xmlns="" id="{0741B57B-C7F7-A342-8A7F-FE02CFF80AB5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31" name="Grupp 30">
                  <a:extLst>
                    <a:ext uri="{FF2B5EF4-FFF2-40B4-BE49-F238E27FC236}">
                      <a16:creationId xmlns:a16="http://schemas.microsoft.com/office/drawing/2014/main" xmlns="" id="{D6F9AE33-FB47-844A-ABBD-50BBC8F36270}"/>
                    </a:ext>
                  </a:extLst>
                </p:cNvPr>
                <p:cNvGrpSpPr/>
                <p:nvPr/>
              </p:nvGrpSpPr>
              <p:grpSpPr>
                <a:xfrm>
                  <a:off x="3781744" y="939775"/>
                  <a:ext cx="301686" cy="631395"/>
                  <a:chOff x="4486646" y="5002618"/>
                  <a:chExt cx="301686" cy="631395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xmlns="" id="{8C674F34-BE33-C84F-A546-74A57F994FDC}"/>
                      </a:ext>
                    </a:extLst>
                  </p:cNvPr>
                  <p:cNvSpPr/>
                  <p:nvPr/>
                </p:nvSpPr>
                <p:spPr>
                  <a:xfrm>
                    <a:off x="4486646" y="5264681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3</a:t>
                    </a:r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xmlns="" id="{CA3C2FA1-D873-4144-B3C0-A029F3DF9F20}"/>
                      </a:ext>
                    </a:extLst>
                  </p:cNvPr>
                  <p:cNvSpPr/>
                  <p:nvPr/>
                </p:nvSpPr>
                <p:spPr>
                  <a:xfrm>
                    <a:off x="4486646" y="5002618"/>
                    <a:ext cx="293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cxnSp>
                <p:nvCxnSpPr>
                  <p:cNvPr id="34" name="Rak 33">
                    <a:extLst>
                      <a:ext uri="{FF2B5EF4-FFF2-40B4-BE49-F238E27FC236}">
                        <a16:creationId xmlns:a16="http://schemas.microsoft.com/office/drawing/2014/main" xmlns="" id="{C3FE1746-75A3-0D42-971C-AB80CB14B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5EF5DEC0-03DF-C840-9AAD-2C87B816FD23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b)</a:t>
                </a:r>
              </a:p>
            </p:txBody>
          </p:sp>
        </p:grp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xmlns="" id="{E9FD842A-B3FC-5C46-A590-DFB6AB1E8C20}"/>
              </a:ext>
            </a:extLst>
          </p:cNvPr>
          <p:cNvGrpSpPr/>
          <p:nvPr/>
        </p:nvGrpSpPr>
        <p:grpSpPr>
          <a:xfrm>
            <a:off x="5494924" y="1928391"/>
            <a:ext cx="929088" cy="636517"/>
            <a:chOff x="4758194" y="5225037"/>
            <a:chExt cx="929088" cy="636517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xmlns="" id="{EE87646A-4671-7A4C-8464-17A8216F3685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6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xmlns="" id="{D701C197-3019-C24A-BA27-5EF3EF3EA096}"/>
                </a:ext>
              </a:extLst>
            </p:cNvPr>
            <p:cNvGrpSpPr/>
            <p:nvPr/>
          </p:nvGrpSpPr>
          <p:grpSpPr>
            <a:xfrm>
              <a:off x="4758194" y="5225037"/>
              <a:ext cx="623409" cy="636517"/>
              <a:chOff x="3775278" y="934653"/>
              <a:chExt cx="623409" cy="636517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F55DE9BC-4B51-EE46-B666-349AA9597001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xmlns="" id="{F2B4FC4A-B37C-CF4A-963C-0E865DAB947C}"/>
                  </a:ext>
                </a:extLst>
              </p:cNvPr>
              <p:cNvGrpSpPr/>
              <p:nvPr/>
            </p:nvGrpSpPr>
            <p:grpSpPr>
              <a:xfrm>
                <a:off x="3775278" y="934653"/>
                <a:ext cx="347662" cy="636517"/>
                <a:chOff x="4480180" y="4997496"/>
                <a:chExt cx="347662" cy="636517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1F2DC51C-3F25-7840-A313-2C69608B7B4A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E448F76-7AE8-B945-9A01-2D15178425B2}"/>
                    </a:ext>
                  </a:extLst>
                </p:cNvPr>
                <p:cNvSpPr/>
                <p:nvPr/>
              </p:nvSpPr>
              <p:spPr>
                <a:xfrm>
                  <a:off x="4507613" y="4997496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xmlns="" id="{87F9E851-6FCA-AC4A-9A10-DB271AFE2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xmlns="" id="{C75692A2-6D44-6446-A61F-F742742B4E83}"/>
              </a:ext>
            </a:extLst>
          </p:cNvPr>
          <p:cNvGrpSpPr/>
          <p:nvPr/>
        </p:nvGrpSpPr>
        <p:grpSpPr>
          <a:xfrm>
            <a:off x="5438873" y="2509603"/>
            <a:ext cx="962478" cy="627423"/>
            <a:chOff x="4724804" y="5234131"/>
            <a:chExt cx="962478" cy="627423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93BE7C68-EA4C-884A-8D97-127F3AA0EDC8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6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xmlns="" id="{DCEA72BA-8966-2641-9626-D9F264A202EF}"/>
                </a:ext>
              </a:extLst>
            </p:cNvPr>
            <p:cNvGrpSpPr/>
            <p:nvPr/>
          </p:nvGrpSpPr>
          <p:grpSpPr>
            <a:xfrm>
              <a:off x="4724804" y="5234131"/>
              <a:ext cx="656799" cy="627423"/>
              <a:chOff x="3741888" y="943747"/>
              <a:chExt cx="656799" cy="627423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79BB64B9-31A9-1C4C-A976-A383787254B9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xmlns="" id="{A358007C-CA3B-0E48-8AD0-80996195F181}"/>
                  </a:ext>
                </a:extLst>
              </p:cNvPr>
              <p:cNvGrpSpPr/>
              <p:nvPr/>
            </p:nvGrpSpPr>
            <p:grpSpPr>
              <a:xfrm>
                <a:off x="3741888" y="943747"/>
                <a:ext cx="436338" cy="627423"/>
                <a:chOff x="4446790" y="5006590"/>
                <a:chExt cx="436338" cy="627423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B762417B-5DD8-7144-9F90-4FA4BB2F3E49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591A205-A2DE-0041-B0CF-E49D80865A6C}"/>
                    </a:ext>
                  </a:extLst>
                </p:cNvPr>
                <p:cNvSpPr/>
                <p:nvPr/>
              </p:nvSpPr>
              <p:spPr>
                <a:xfrm>
                  <a:off x="4446790" y="5006590"/>
                  <a:ext cx="4363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18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xmlns="" id="{6481E2EA-DAE2-4348-842E-9E07F3B46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59" name="Tabell 58">
            <a:extLst>
              <a:ext uri="{FF2B5EF4-FFF2-40B4-BE49-F238E27FC236}">
                <a16:creationId xmlns:a16="http://schemas.microsoft.com/office/drawing/2014/main" xmlns="" id="{9B0EE91C-90C3-E84C-BDBF-483EC32C9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89745"/>
              </p:ext>
            </p:extLst>
          </p:nvPr>
        </p:nvGraphicFramePr>
        <p:xfrm>
          <a:off x="3481818" y="3857896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xmlns="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53111"/>
                  </a:ext>
                </a:extLst>
              </a:tr>
            </a:tbl>
          </a:graphicData>
        </a:graphic>
      </p:graphicFrame>
      <p:sp>
        <p:nvSpPr>
          <p:cNvPr id="60" name="Rektangel 59">
            <a:extLst>
              <a:ext uri="{FF2B5EF4-FFF2-40B4-BE49-F238E27FC236}">
                <a16:creationId xmlns:a16="http://schemas.microsoft.com/office/drawing/2014/main" xmlns="" id="{FEF651E2-BB4E-F048-B3D5-C2093FC6C782}"/>
              </a:ext>
            </a:extLst>
          </p:cNvPr>
          <p:cNvSpPr/>
          <p:nvPr/>
        </p:nvSpPr>
        <p:spPr>
          <a:xfrm>
            <a:off x="2181600" y="4976945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9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 y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72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xmlns="" id="{F8B84039-02E9-3A49-A369-017685E78A27}"/>
              </a:ext>
            </a:extLst>
          </p:cNvPr>
          <p:cNvSpPr/>
          <p:nvPr/>
        </p:nvSpPr>
        <p:spPr>
          <a:xfrm>
            <a:off x="2519964" y="5425497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9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 8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72</a:t>
            </a:r>
            <a:endParaRPr lang="sv-SE" dirty="0"/>
          </a:p>
        </p:txBody>
      </p:sp>
      <p:graphicFrame>
        <p:nvGraphicFramePr>
          <p:cNvPr id="62" name="Tabell 61">
            <a:extLst>
              <a:ext uri="{FF2B5EF4-FFF2-40B4-BE49-F238E27FC236}">
                <a16:creationId xmlns:a16="http://schemas.microsoft.com/office/drawing/2014/main" xmlns="" id="{73BB8E8A-18D9-584E-9F00-A0261475E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53283"/>
              </p:ext>
            </p:extLst>
          </p:nvPr>
        </p:nvGraphicFramePr>
        <p:xfrm>
          <a:off x="2255783" y="4244708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xmlns="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b="1" i="0" dirty="0">
                          <a:effectLst/>
                          <a:latin typeface="+mn-lt"/>
                        </a:rPr>
                        <a:t>9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dirty="0"/>
                        <a:t>∙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= 72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53111"/>
                  </a:ext>
                </a:extLst>
              </a:tr>
            </a:tbl>
          </a:graphicData>
        </a:graphic>
      </p:graphicFrame>
      <p:sp>
        <p:nvSpPr>
          <p:cNvPr id="63" name="Rektangel 62">
            <a:extLst>
              <a:ext uri="{FF2B5EF4-FFF2-40B4-BE49-F238E27FC236}">
                <a16:creationId xmlns:a16="http://schemas.microsoft.com/office/drawing/2014/main" xmlns="" id="{FB83CC54-9E53-A54C-BEDE-07268D318763}"/>
              </a:ext>
            </a:extLst>
          </p:cNvPr>
          <p:cNvSpPr/>
          <p:nvPr/>
        </p:nvSpPr>
        <p:spPr>
          <a:xfrm>
            <a:off x="2862840" y="581774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xmlns="" id="{F5739510-1D98-1340-A959-FF56FA6506BA}"/>
              </a:ext>
            </a:extLst>
          </p:cNvPr>
          <p:cNvSpPr/>
          <p:nvPr/>
        </p:nvSpPr>
        <p:spPr>
          <a:xfrm>
            <a:off x="3272094" y="5814546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8</a:t>
            </a:r>
            <a:endParaRPr lang="sv-SE" dirty="0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xmlns="" id="{0EDCB76D-94D4-BF4B-B114-3EBEAD4CC619}"/>
              </a:ext>
            </a:extLst>
          </p:cNvPr>
          <p:cNvSpPr/>
          <p:nvPr/>
        </p:nvSpPr>
        <p:spPr>
          <a:xfrm>
            <a:off x="5112886" y="4957224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xmlns="" id="{5807B25F-2DBB-DD4F-86F9-2B5FC2565C1E}"/>
              </a:ext>
            </a:extLst>
          </p:cNvPr>
          <p:cNvSpPr/>
          <p:nvPr/>
        </p:nvSpPr>
        <p:spPr>
          <a:xfrm>
            <a:off x="5617114" y="606796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xmlns="" id="{A6A314E3-5C34-2049-9C98-9D060A91D3BD}"/>
              </a:ext>
            </a:extLst>
          </p:cNvPr>
          <p:cNvSpPr/>
          <p:nvPr/>
        </p:nvSpPr>
        <p:spPr>
          <a:xfrm>
            <a:off x="6011745" y="606796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endParaRPr lang="sv-SE" dirty="0"/>
          </a:p>
        </p:txBody>
      </p:sp>
      <p:grpSp>
        <p:nvGrpSpPr>
          <p:cNvPr id="68" name="Grupp 67">
            <a:extLst>
              <a:ext uri="{FF2B5EF4-FFF2-40B4-BE49-F238E27FC236}">
                <a16:creationId xmlns:a16="http://schemas.microsoft.com/office/drawing/2014/main" xmlns="" id="{536B92AC-1D86-9740-9A70-2BE8C678C1F4}"/>
              </a:ext>
            </a:extLst>
          </p:cNvPr>
          <p:cNvGrpSpPr/>
          <p:nvPr/>
        </p:nvGrpSpPr>
        <p:grpSpPr>
          <a:xfrm>
            <a:off x="5120262" y="4153621"/>
            <a:ext cx="1374806" cy="614920"/>
            <a:chOff x="5049205" y="1179577"/>
            <a:chExt cx="1374806" cy="614920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74E77AA5-6209-AD44-84F2-EB474C98AF4C}"/>
                </a:ext>
              </a:extLst>
            </p:cNvPr>
            <p:cNvSpPr/>
            <p:nvPr/>
          </p:nvSpPr>
          <p:spPr>
            <a:xfrm>
              <a:off x="5893302" y="1297979"/>
              <a:ext cx="5307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9</a:t>
              </a:r>
            </a:p>
          </p:txBody>
        </p:sp>
        <p:grpSp>
          <p:nvGrpSpPr>
            <p:cNvPr id="70" name="Grupp 69">
              <a:extLst>
                <a:ext uri="{FF2B5EF4-FFF2-40B4-BE49-F238E27FC236}">
                  <a16:creationId xmlns:a16="http://schemas.microsoft.com/office/drawing/2014/main" xmlns="" id="{A09D4C90-E730-C045-B553-9968BC33F646}"/>
                </a:ext>
              </a:extLst>
            </p:cNvPr>
            <p:cNvGrpSpPr/>
            <p:nvPr/>
          </p:nvGrpSpPr>
          <p:grpSpPr>
            <a:xfrm>
              <a:off x="5049205" y="1179577"/>
              <a:ext cx="943527" cy="614920"/>
              <a:chOff x="5049205" y="1179577"/>
              <a:chExt cx="943527" cy="614920"/>
            </a:xfrm>
          </p:grpSpPr>
          <p:grpSp>
            <p:nvGrpSpPr>
              <p:cNvPr id="71" name="Grupp 70">
                <a:extLst>
                  <a:ext uri="{FF2B5EF4-FFF2-40B4-BE49-F238E27FC236}">
                    <a16:creationId xmlns:a16="http://schemas.microsoft.com/office/drawing/2014/main" xmlns="" id="{14258B3A-0867-694D-8CA7-77F9DC73EA91}"/>
                  </a:ext>
                </a:extLst>
              </p:cNvPr>
              <p:cNvGrpSpPr/>
              <p:nvPr/>
            </p:nvGrpSpPr>
            <p:grpSpPr>
              <a:xfrm>
                <a:off x="5347676" y="1179577"/>
                <a:ext cx="645056" cy="614920"/>
                <a:chOff x="3727009" y="940043"/>
                <a:chExt cx="645056" cy="614920"/>
              </a:xfrm>
            </p:grpSpPr>
            <p:sp>
              <p:nvSpPr>
                <p:cNvPr id="73" name="Rektangel 72">
                  <a:extLst>
                    <a:ext uri="{FF2B5EF4-FFF2-40B4-BE49-F238E27FC236}">
                      <a16:creationId xmlns:a16="http://schemas.microsoft.com/office/drawing/2014/main" xmlns="" id="{E7B2C926-A2A9-DB4B-9365-E8CDEB1C5B37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74" name="Grupp 73">
                  <a:extLst>
                    <a:ext uri="{FF2B5EF4-FFF2-40B4-BE49-F238E27FC236}">
                      <a16:creationId xmlns:a16="http://schemas.microsoft.com/office/drawing/2014/main" xmlns="" id="{37977B66-2F54-7843-A772-E34762710354}"/>
                    </a:ext>
                  </a:extLst>
                </p:cNvPr>
                <p:cNvGrpSpPr/>
                <p:nvPr/>
              </p:nvGrpSpPr>
              <p:grpSpPr>
                <a:xfrm>
                  <a:off x="3727009" y="940043"/>
                  <a:ext cx="418704" cy="614920"/>
                  <a:chOff x="4431911" y="5002886"/>
                  <a:chExt cx="418704" cy="61492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DCA03C3A-FA42-2B48-A562-ADDCFFD9F447}"/>
                      </a:ext>
                    </a:extLst>
                  </p:cNvPr>
                  <p:cNvSpPr/>
                  <p:nvPr/>
                </p:nvSpPr>
                <p:spPr>
                  <a:xfrm>
                    <a:off x="4486646" y="5248474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61457223-AAA7-9442-BD1F-8E625AF68351}"/>
                      </a:ext>
                    </a:extLst>
                  </p:cNvPr>
                  <p:cNvSpPr/>
                  <p:nvPr/>
                </p:nvSpPr>
                <p:spPr>
                  <a:xfrm>
                    <a:off x="4431911" y="5002886"/>
                    <a:ext cx="4187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36</a:t>
                    </a:r>
                  </a:p>
                </p:txBody>
              </p:sp>
              <p:cxnSp>
                <p:nvCxnSpPr>
                  <p:cNvPr id="77" name="Rak 76">
                    <a:extLst>
                      <a:ext uri="{FF2B5EF4-FFF2-40B4-BE49-F238E27FC236}">
                        <a16:creationId xmlns:a16="http://schemas.microsoft.com/office/drawing/2014/main" xmlns="" id="{41D9EACC-05F4-9C4C-B22B-1D0078C47A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xmlns="" id="{8BE57B75-C176-1646-84E3-9D39D5BD25D4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b)</a:t>
                </a:r>
              </a:p>
            </p:txBody>
          </p:sp>
        </p:grp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xmlns="" id="{1A8C9B83-1048-624A-ACCD-5659D578E0C4}"/>
              </a:ext>
            </a:extLst>
          </p:cNvPr>
          <p:cNvGrpSpPr/>
          <p:nvPr/>
        </p:nvGrpSpPr>
        <p:grpSpPr>
          <a:xfrm>
            <a:off x="5494924" y="4849371"/>
            <a:ext cx="968944" cy="597484"/>
            <a:chOff x="4718338" y="5233197"/>
            <a:chExt cx="968944" cy="597484"/>
          </a:xfrm>
        </p:grpSpPr>
        <p:sp>
          <p:nvSpPr>
            <p:cNvPr id="79" name="Rektangel 78">
              <a:extLst>
                <a:ext uri="{FF2B5EF4-FFF2-40B4-BE49-F238E27FC236}">
                  <a16:creationId xmlns:a16="http://schemas.microsoft.com/office/drawing/2014/main" xmlns="" id="{3AB8DFB3-F8B6-0541-9DED-6C3E4A3A2D64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9</a:t>
              </a:r>
            </a:p>
          </p:txBody>
        </p:sp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xmlns="" id="{4CB625CC-F882-8F49-80BA-8E86790464F3}"/>
                </a:ext>
              </a:extLst>
            </p:cNvPr>
            <p:cNvGrpSpPr/>
            <p:nvPr/>
          </p:nvGrpSpPr>
          <p:grpSpPr>
            <a:xfrm>
              <a:off x="4718338" y="5233197"/>
              <a:ext cx="663265" cy="597484"/>
              <a:chOff x="3735422" y="942813"/>
              <a:chExt cx="663265" cy="597484"/>
            </a:xfrm>
          </p:grpSpPr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xmlns="" id="{B3BAD6CA-B69E-724B-9B6F-1E0AF38AF593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82" name="Grupp 81">
                <a:extLst>
                  <a:ext uri="{FF2B5EF4-FFF2-40B4-BE49-F238E27FC236}">
                    <a16:creationId xmlns:a16="http://schemas.microsoft.com/office/drawing/2014/main" xmlns="" id="{62E69F19-E62E-BD4C-8E06-A118C2767A8B}"/>
                  </a:ext>
                </a:extLst>
              </p:cNvPr>
              <p:cNvGrpSpPr/>
              <p:nvPr/>
            </p:nvGrpSpPr>
            <p:grpSpPr>
              <a:xfrm>
                <a:off x="3735422" y="942813"/>
                <a:ext cx="471604" cy="597484"/>
                <a:chOff x="4440324" y="5005656"/>
                <a:chExt cx="471604" cy="597484"/>
              </a:xfrm>
            </p:grpSpPr>
            <p:sp>
              <p:nvSpPr>
                <p:cNvPr id="83" name="Rektangel 82">
                  <a:extLst>
                    <a:ext uri="{FF2B5EF4-FFF2-40B4-BE49-F238E27FC236}">
                      <a16:creationId xmlns:a16="http://schemas.microsoft.com/office/drawing/2014/main" xmlns="" id="{A1F95032-6646-A44A-A80C-15FCEA20C59A}"/>
                    </a:ext>
                  </a:extLst>
                </p:cNvPr>
                <p:cNvSpPr/>
                <p:nvPr/>
              </p:nvSpPr>
              <p:spPr>
                <a:xfrm>
                  <a:off x="4501860" y="5233808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F55265C6-D6C9-FC4F-BF28-87CF11F16331}"/>
                    </a:ext>
                  </a:extLst>
                </p:cNvPr>
                <p:cNvSpPr/>
                <p:nvPr/>
              </p:nvSpPr>
              <p:spPr>
                <a:xfrm>
                  <a:off x="4440324" y="5005656"/>
                  <a:ext cx="4716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36</a:t>
                  </a:r>
                </a:p>
              </p:txBody>
            </p:sp>
            <p:cxnSp>
              <p:nvCxnSpPr>
                <p:cNvPr id="85" name="Rak 84">
                  <a:extLst>
                    <a:ext uri="{FF2B5EF4-FFF2-40B4-BE49-F238E27FC236}">
                      <a16:creationId xmlns:a16="http://schemas.microsoft.com/office/drawing/2014/main" xmlns="" id="{46EC574E-BCCB-D94D-BA7F-842793B69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6" name="Grupp 85">
            <a:extLst>
              <a:ext uri="{FF2B5EF4-FFF2-40B4-BE49-F238E27FC236}">
                <a16:creationId xmlns:a16="http://schemas.microsoft.com/office/drawing/2014/main" xmlns="" id="{74C54D5B-AB6F-6B47-8C0F-73D373436E2E}"/>
              </a:ext>
            </a:extLst>
          </p:cNvPr>
          <p:cNvGrpSpPr/>
          <p:nvPr/>
        </p:nvGrpSpPr>
        <p:grpSpPr>
          <a:xfrm>
            <a:off x="5463068" y="5440068"/>
            <a:ext cx="978139" cy="609778"/>
            <a:chOff x="4709143" y="5251776"/>
            <a:chExt cx="978139" cy="609778"/>
          </a:xfrm>
        </p:grpSpPr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xmlns="" id="{BE603BEB-8BBA-7342-995C-DD235D248679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9</a:t>
              </a:r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xmlns="" id="{111EB033-570F-9748-89BA-748EC3FAC2F1}"/>
                </a:ext>
              </a:extLst>
            </p:cNvPr>
            <p:cNvGrpSpPr/>
            <p:nvPr/>
          </p:nvGrpSpPr>
          <p:grpSpPr>
            <a:xfrm>
              <a:off x="4709143" y="5251776"/>
              <a:ext cx="672460" cy="609778"/>
              <a:chOff x="3726227" y="961392"/>
              <a:chExt cx="672460" cy="609778"/>
            </a:xfrm>
          </p:grpSpPr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xmlns="" id="{F70051C4-B7FA-6A4B-BC41-654033C23349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90" name="Grupp 89">
                <a:extLst>
                  <a:ext uri="{FF2B5EF4-FFF2-40B4-BE49-F238E27FC236}">
                    <a16:creationId xmlns:a16="http://schemas.microsoft.com/office/drawing/2014/main" xmlns="" id="{2325631B-04F0-6E43-BCE6-A3E9032CCCB2}"/>
                  </a:ext>
                </a:extLst>
              </p:cNvPr>
              <p:cNvGrpSpPr/>
              <p:nvPr/>
            </p:nvGrpSpPr>
            <p:grpSpPr>
              <a:xfrm>
                <a:off x="3726227" y="961392"/>
                <a:ext cx="471604" cy="609778"/>
                <a:chOff x="4431129" y="5024235"/>
                <a:chExt cx="471604" cy="609778"/>
              </a:xfrm>
            </p:grpSpPr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07ED408A-B40E-E74C-A38C-502B205C11B0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4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FFEAA1C4-C5FC-D14A-A2F9-2B8D3EF0DC21}"/>
                    </a:ext>
                  </a:extLst>
                </p:cNvPr>
                <p:cNvSpPr/>
                <p:nvPr/>
              </p:nvSpPr>
              <p:spPr>
                <a:xfrm>
                  <a:off x="4431129" y="5024235"/>
                  <a:ext cx="4716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36</a:t>
                  </a:r>
                </a:p>
              </p:txBody>
            </p:sp>
            <p:cxnSp>
              <p:nvCxnSpPr>
                <p:cNvPr id="93" name="Rak 92">
                  <a:extLst>
                    <a:ext uri="{FF2B5EF4-FFF2-40B4-BE49-F238E27FC236}">
                      <a16:creationId xmlns:a16="http://schemas.microsoft.com/office/drawing/2014/main" xmlns="" id="{3893F903-2E4A-9143-89CF-137A2F0CE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3874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8" grpId="0"/>
      <p:bldP spid="19" grpId="0"/>
      <p:bldP spid="20" grpId="0"/>
      <p:bldP spid="26" grpId="0"/>
      <p:bldP spid="27" grpId="0"/>
      <p:bldP spid="60" grpId="0"/>
      <p:bldP spid="61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24210</TotalTime>
  <Words>529</Words>
  <Application>Microsoft Macintosh PowerPoint</Application>
  <PresentationFormat>Bildspel på skärmen (4:3)</PresentationFormat>
  <Paragraphs>174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Conny Welén</cp:lastModifiedBy>
  <cp:revision>250</cp:revision>
  <dcterms:created xsi:type="dcterms:W3CDTF">2017-04-10T07:17:33Z</dcterms:created>
  <dcterms:modified xsi:type="dcterms:W3CDTF">2019-09-02T08:48:13Z</dcterms:modified>
</cp:coreProperties>
</file>