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FF1FBA-2618-4E47-859E-0886E4325C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F352660-F6BC-4AD2-A984-6F5544B08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0D99428-95D3-44EB-802A-3BB930A0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79310F3-D97A-4B3B-8347-697700583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E877FA0-C649-4454-8D50-51ED09A81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211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5452C0-F538-497C-B37F-448E33EB7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6D611FF-F87F-4AC0-B879-11C14AD17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C2537A8-F2BA-45B6-BA24-C2A2DD7BE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3918DA-F061-4835-B6C0-8AEEBF3B5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ACEFEB2-0212-4521-AD59-EB2693935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546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CFE0E90-5183-42D8-85C2-94B330A1A3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4A119A2-E9D8-48CB-9BE1-7EE272370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48583FD-6820-42B1-A4AD-0C1B0D835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BF167F8-03ED-4EEE-BEBF-54457C9D3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3CC027-BD4C-4627-9450-BE9BF5D5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5963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9E7E50-E05A-4665-B3CE-A89AAB3F5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9965BC9-6F46-4840-A8E5-63BE0955E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9F7D508-F414-44CF-BC24-680FAC56B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6C098B7-BF82-4076-841A-2E60F7B52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B9EA985-36AA-4B7F-820A-884ABE51F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2289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BDE8E5-63C8-486B-A4C8-2E59B6BBB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578FD32-13C6-401A-A2F4-574DFEE27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779678F-A831-47F6-BCD0-61FD74BE1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1F4703-207E-46C7-8BA2-E28C6C13B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52E292-5D3E-46DE-9361-E9209D943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712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D40AD2-1282-4F7C-9757-3AC911266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3116559-BABC-4460-9C7E-FED49E7F33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A3A2F47-EC75-48EC-BFB1-EFCABFD46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FF0DE5E-F5C4-428E-B731-2FD6EC229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8BDC054-58F5-4808-A1DA-7E4BAABEE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11952A2-720F-434C-A786-6C808B3E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808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262B70-BE3C-453A-A47C-7F65F2C86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BDB0E97-A673-4697-8E29-D111C7169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206B848-28DD-46AF-9A9C-E9DD62FC3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2B9F0BA-6141-4A86-809E-65D84CE3B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6812162-57A5-4C25-ADE6-824D651144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E459B08-8924-4D11-A6D8-12AE309C5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0B62229-70BE-4AF0-BBD8-F563FFCCD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6B942FA-B2FF-45DC-81F4-D2E798BC0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0773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FA99BD-635E-4981-89E6-E1364A9BB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DDBE9E5-96D4-491D-8832-AD2C00C36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40A25FF-9E49-4D98-96AB-C008F811B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F60B327-C36F-4353-A0F5-ED9781928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620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A7F2C89-1579-4A1D-8F83-5E0BDB96D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076F21E-CFC6-4C1B-875D-43BCDBC1E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EDD3350-FF97-4357-9A69-9232EEC90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226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8299D3-E50F-43DC-B382-AC8D7AC9A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3B6B7E1-8BCC-45B4-8E73-F354C16DA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1C383F2-8C64-47E8-83E8-8FC4B033F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8173479-A128-4E61-B897-7EB37EC60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4FA4A9D-6666-4BB2-BB25-E503C8596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AEEE27-9236-4003-B338-168A57E8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8577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4ADD29-92FB-4A25-9C16-C4C975BEA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CD5CB36-6A25-4A4B-B3D6-D013A6B344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E2D83FC-02E5-4BDA-A068-6753E6FB7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13F62DE-42D7-4DEB-A8CE-CCF0CAEAC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661634B-CE66-44A6-9AF7-AECCF50FB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5C79A0F-DE88-44A9-86A2-3CFAF9017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423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78A8D55-F418-4ABD-8BD1-924EC204C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40F518E-C0F7-47B5-9508-1D85CD4A5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72DFBD3-76F9-4FF3-B03B-35DB87A496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ADB8013-1FD7-44D1-954C-27830D12A7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19FE2AC-1E5C-4BCF-ADAB-5EA56EEC5C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7526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2C242A34-970A-4A30-85B3-8D96E40E9B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788" y="207710"/>
            <a:ext cx="1253746" cy="415464"/>
          </a:xfrm>
          <a:prstGeom prst="rect">
            <a:avLst/>
          </a:prstGeom>
        </p:spPr>
      </p:pic>
      <p:sp>
        <p:nvSpPr>
          <p:cNvPr id="4" name="Rektangel: rundade hörn 3">
            <a:extLst>
              <a:ext uri="{FF2B5EF4-FFF2-40B4-BE49-F238E27FC236}">
                <a16:creationId xmlns:a16="http://schemas.microsoft.com/office/drawing/2014/main" id="{C03DD6C0-8E0B-401E-8FE2-3F6BA50DA97E}"/>
              </a:ext>
            </a:extLst>
          </p:cNvPr>
          <p:cNvSpPr/>
          <p:nvPr/>
        </p:nvSpPr>
        <p:spPr>
          <a:xfrm>
            <a:off x="2860647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: rundade hörn 7">
            <a:extLst>
              <a:ext uri="{FF2B5EF4-FFF2-40B4-BE49-F238E27FC236}">
                <a16:creationId xmlns:a16="http://schemas.microsoft.com/office/drawing/2014/main" id="{7E3E41EE-F9E0-40A7-BAE1-B300CF325A89}"/>
              </a:ext>
            </a:extLst>
          </p:cNvPr>
          <p:cNvSpPr/>
          <p:nvPr/>
        </p:nvSpPr>
        <p:spPr>
          <a:xfrm>
            <a:off x="401275" y="3535970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VÄXLA UPP</a:t>
            </a:r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2E05C48B-947C-4C89-9E7D-3282DC469355}"/>
              </a:ext>
            </a:extLst>
          </p:cNvPr>
          <p:cNvSpPr/>
          <p:nvPr/>
        </p:nvSpPr>
        <p:spPr>
          <a:xfrm>
            <a:off x="7798913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TÄLJARE</a:t>
            </a:r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B1897F9B-C89D-4044-ACF2-A7ADED27B991}"/>
              </a:ext>
            </a:extLst>
          </p:cNvPr>
          <p:cNvSpPr/>
          <p:nvPr/>
        </p:nvSpPr>
        <p:spPr>
          <a:xfrm>
            <a:off x="1881929" y="5111697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REST</a:t>
            </a:r>
          </a:p>
        </p:txBody>
      </p:sp>
      <p:sp>
        <p:nvSpPr>
          <p:cNvPr id="12" name="Rektangel: rundade hörn 11">
            <a:extLst>
              <a:ext uri="{FF2B5EF4-FFF2-40B4-BE49-F238E27FC236}">
                <a16:creationId xmlns:a16="http://schemas.microsoft.com/office/drawing/2014/main" id="{B7C996E5-C031-49FA-B047-7F79F2661719}"/>
              </a:ext>
            </a:extLst>
          </p:cNvPr>
          <p:cNvSpPr/>
          <p:nvPr/>
        </p:nvSpPr>
        <p:spPr>
          <a:xfrm>
            <a:off x="3361175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NÄMNARE</a:t>
            </a:r>
          </a:p>
        </p:txBody>
      </p:sp>
      <p:sp>
        <p:nvSpPr>
          <p:cNvPr id="13" name="Rektangel: rundade hörn 12">
            <a:extLst>
              <a:ext uri="{FF2B5EF4-FFF2-40B4-BE49-F238E27FC236}">
                <a16:creationId xmlns:a16="http://schemas.microsoft.com/office/drawing/2014/main" id="{84DD51C8-DAD6-46E4-944D-0C5A6ACB59DE}"/>
              </a:ext>
            </a:extLst>
          </p:cNvPr>
          <p:cNvSpPr/>
          <p:nvPr/>
        </p:nvSpPr>
        <p:spPr>
          <a:xfrm>
            <a:off x="401275" y="5110297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MULTIPLIKATION</a:t>
            </a:r>
          </a:p>
        </p:txBody>
      </p:sp>
      <p:sp>
        <p:nvSpPr>
          <p:cNvPr id="14" name="Rektangel: rundade hörn 13">
            <a:extLst>
              <a:ext uri="{FF2B5EF4-FFF2-40B4-BE49-F238E27FC236}">
                <a16:creationId xmlns:a16="http://schemas.microsoft.com/office/drawing/2014/main" id="{1A5D1386-58AD-4445-91A8-03EFD6CD0DA0}"/>
              </a:ext>
            </a:extLst>
          </p:cNvPr>
          <p:cNvSpPr/>
          <p:nvPr/>
        </p:nvSpPr>
        <p:spPr>
          <a:xfrm>
            <a:off x="401275" y="4320360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DIFFERENS</a:t>
            </a:r>
          </a:p>
        </p:txBody>
      </p:sp>
      <p:sp>
        <p:nvSpPr>
          <p:cNvPr id="15" name="Rektangel: rundade hörn 14">
            <a:extLst>
              <a:ext uri="{FF2B5EF4-FFF2-40B4-BE49-F238E27FC236}">
                <a16:creationId xmlns:a16="http://schemas.microsoft.com/office/drawing/2014/main" id="{01D1B1A0-B6A3-46DF-9F58-1FCD7968FF8D}"/>
              </a:ext>
            </a:extLst>
          </p:cNvPr>
          <p:cNvSpPr/>
          <p:nvPr/>
        </p:nvSpPr>
        <p:spPr>
          <a:xfrm>
            <a:off x="1881929" y="5905825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DIVISION</a:t>
            </a:r>
          </a:p>
        </p:txBody>
      </p:sp>
      <p:sp>
        <p:nvSpPr>
          <p:cNvPr id="16" name="Rektangel: rundade hörn 15">
            <a:extLst>
              <a:ext uri="{FF2B5EF4-FFF2-40B4-BE49-F238E27FC236}">
                <a16:creationId xmlns:a16="http://schemas.microsoft.com/office/drawing/2014/main" id="{6E490A6D-1FC3-49CB-9308-327E5A3D5D38}"/>
              </a:ext>
            </a:extLst>
          </p:cNvPr>
          <p:cNvSpPr/>
          <p:nvPr/>
        </p:nvSpPr>
        <p:spPr>
          <a:xfrm>
            <a:off x="4840421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SUBTRAKTION</a:t>
            </a:r>
          </a:p>
        </p:txBody>
      </p:sp>
      <p:sp>
        <p:nvSpPr>
          <p:cNvPr id="17" name="Rektangel: rundade hörn 16">
            <a:extLst>
              <a:ext uri="{FF2B5EF4-FFF2-40B4-BE49-F238E27FC236}">
                <a16:creationId xmlns:a16="http://schemas.microsoft.com/office/drawing/2014/main" id="{AE4EA7C6-93B7-4793-9D8E-35AE7985928A}"/>
              </a:ext>
            </a:extLst>
          </p:cNvPr>
          <p:cNvSpPr/>
          <p:nvPr/>
        </p:nvSpPr>
        <p:spPr>
          <a:xfrm>
            <a:off x="3361184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MINNESSIFFRA</a:t>
            </a:r>
          </a:p>
        </p:txBody>
      </p:sp>
      <p:sp>
        <p:nvSpPr>
          <p:cNvPr id="18" name="Rektangel: rundade hörn 17">
            <a:extLst>
              <a:ext uri="{FF2B5EF4-FFF2-40B4-BE49-F238E27FC236}">
                <a16:creationId xmlns:a16="http://schemas.microsoft.com/office/drawing/2014/main" id="{0D82BDE9-E930-44D2-B840-6A9C19CB3AA1}"/>
              </a:ext>
            </a:extLst>
          </p:cNvPr>
          <p:cNvSpPr/>
          <p:nvPr/>
        </p:nvSpPr>
        <p:spPr>
          <a:xfrm>
            <a:off x="401275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SUMMA</a:t>
            </a:r>
          </a:p>
        </p:txBody>
      </p:sp>
      <p:sp>
        <p:nvSpPr>
          <p:cNvPr id="19" name="Rektangel: rundade hörn 18">
            <a:extLst>
              <a:ext uri="{FF2B5EF4-FFF2-40B4-BE49-F238E27FC236}">
                <a16:creationId xmlns:a16="http://schemas.microsoft.com/office/drawing/2014/main" id="{20EF5A61-6A42-4972-9CB7-8BE718805892}"/>
              </a:ext>
            </a:extLst>
          </p:cNvPr>
          <p:cNvSpPr/>
          <p:nvPr/>
        </p:nvSpPr>
        <p:spPr>
          <a:xfrm>
            <a:off x="6319667" y="5108895"/>
            <a:ext cx="1333850" cy="5718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VÄXLA NER</a:t>
            </a:r>
          </a:p>
        </p:txBody>
      </p:sp>
      <p:sp>
        <p:nvSpPr>
          <p:cNvPr id="20" name="Rektangel: rundade hörn 19">
            <a:extLst>
              <a:ext uri="{FF2B5EF4-FFF2-40B4-BE49-F238E27FC236}">
                <a16:creationId xmlns:a16="http://schemas.microsoft.com/office/drawing/2014/main" id="{3962669F-8018-4A37-BC7B-870AB3846D69}"/>
              </a:ext>
            </a:extLst>
          </p:cNvPr>
          <p:cNvSpPr/>
          <p:nvPr/>
        </p:nvSpPr>
        <p:spPr>
          <a:xfrm>
            <a:off x="9279585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PRODUKT</a:t>
            </a:r>
          </a:p>
        </p:txBody>
      </p:sp>
      <p:sp>
        <p:nvSpPr>
          <p:cNvPr id="21" name="Rektangel: rundade hörn 20">
            <a:extLst>
              <a:ext uri="{FF2B5EF4-FFF2-40B4-BE49-F238E27FC236}">
                <a16:creationId xmlns:a16="http://schemas.microsoft.com/office/drawing/2014/main" id="{EAA30645-DAE0-499E-BFA2-E0AEE438DF1A}"/>
              </a:ext>
            </a:extLst>
          </p:cNvPr>
          <p:cNvSpPr/>
          <p:nvPr/>
        </p:nvSpPr>
        <p:spPr>
          <a:xfrm>
            <a:off x="9278159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TERM</a:t>
            </a:r>
          </a:p>
        </p:txBody>
      </p:sp>
      <p:sp>
        <p:nvSpPr>
          <p:cNvPr id="23" name="Rektangel: rundade hörn 22">
            <a:extLst>
              <a:ext uri="{FF2B5EF4-FFF2-40B4-BE49-F238E27FC236}">
                <a16:creationId xmlns:a16="http://schemas.microsoft.com/office/drawing/2014/main" id="{AF5922AD-3F96-4DF1-B40A-DCB98D279DAE}"/>
              </a:ext>
            </a:extLst>
          </p:cNvPr>
          <p:cNvSpPr/>
          <p:nvPr/>
        </p:nvSpPr>
        <p:spPr>
          <a:xfrm>
            <a:off x="401275" y="2751580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ADDITION</a:t>
            </a:r>
          </a:p>
        </p:txBody>
      </p:sp>
      <p:sp>
        <p:nvSpPr>
          <p:cNvPr id="24" name="Rektangel: rundade hörn 23">
            <a:extLst>
              <a:ext uri="{FF2B5EF4-FFF2-40B4-BE49-F238E27FC236}">
                <a16:creationId xmlns:a16="http://schemas.microsoft.com/office/drawing/2014/main" id="{C4CA9106-9EE8-49AC-B6CC-7743FE56705A}"/>
              </a:ext>
            </a:extLst>
          </p:cNvPr>
          <p:cNvSpPr/>
          <p:nvPr/>
        </p:nvSpPr>
        <p:spPr>
          <a:xfrm>
            <a:off x="7800339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DELBART MED</a:t>
            </a:r>
          </a:p>
        </p:txBody>
      </p:sp>
      <p:sp>
        <p:nvSpPr>
          <p:cNvPr id="25" name="Rektangel: rundade hörn 24">
            <a:extLst>
              <a:ext uri="{FF2B5EF4-FFF2-40B4-BE49-F238E27FC236}">
                <a16:creationId xmlns:a16="http://schemas.microsoft.com/office/drawing/2014/main" id="{D616E920-D3CA-4241-AF41-95CCE6E2C008}"/>
              </a:ext>
            </a:extLst>
          </p:cNvPr>
          <p:cNvSpPr/>
          <p:nvPr/>
        </p:nvSpPr>
        <p:spPr>
          <a:xfrm>
            <a:off x="6321093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KVOT</a:t>
            </a:r>
          </a:p>
        </p:txBody>
      </p:sp>
      <p:sp>
        <p:nvSpPr>
          <p:cNvPr id="26" name="Rektangel: rundade hörn 25">
            <a:extLst>
              <a:ext uri="{FF2B5EF4-FFF2-40B4-BE49-F238E27FC236}">
                <a16:creationId xmlns:a16="http://schemas.microsoft.com/office/drawing/2014/main" id="{BBE3EAD7-311D-45E8-B35A-668DF9B15225}"/>
              </a:ext>
            </a:extLst>
          </p:cNvPr>
          <p:cNvSpPr/>
          <p:nvPr/>
        </p:nvSpPr>
        <p:spPr>
          <a:xfrm>
            <a:off x="4841847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FAKTOR</a:t>
            </a:r>
          </a:p>
        </p:txBody>
      </p:sp>
      <p:sp>
        <p:nvSpPr>
          <p:cNvPr id="27" name="Rektangel: rundade hörn 26">
            <a:extLst>
              <a:ext uri="{FF2B5EF4-FFF2-40B4-BE49-F238E27FC236}">
                <a16:creationId xmlns:a16="http://schemas.microsoft.com/office/drawing/2014/main" id="{46E23761-C38C-4A98-AE83-BCF63F7C0D1F}"/>
              </a:ext>
            </a:extLst>
          </p:cNvPr>
          <p:cNvSpPr/>
          <p:nvPr/>
        </p:nvSpPr>
        <p:spPr>
          <a:xfrm>
            <a:off x="4708982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Rektangel: rundade hörn 27">
            <a:extLst>
              <a:ext uri="{FF2B5EF4-FFF2-40B4-BE49-F238E27FC236}">
                <a16:creationId xmlns:a16="http://schemas.microsoft.com/office/drawing/2014/main" id="{2D93DFD7-98CD-4079-B659-B27D65C076C5}"/>
              </a:ext>
            </a:extLst>
          </p:cNvPr>
          <p:cNvSpPr/>
          <p:nvPr/>
        </p:nvSpPr>
        <p:spPr>
          <a:xfrm>
            <a:off x="6557317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Rektangel: rundade hörn 28">
            <a:extLst>
              <a:ext uri="{FF2B5EF4-FFF2-40B4-BE49-F238E27FC236}">
                <a16:creationId xmlns:a16="http://schemas.microsoft.com/office/drawing/2014/main" id="{1BCFB1A3-F833-4FD0-983E-93730B86210D}"/>
              </a:ext>
            </a:extLst>
          </p:cNvPr>
          <p:cNvSpPr/>
          <p:nvPr/>
        </p:nvSpPr>
        <p:spPr>
          <a:xfrm>
            <a:off x="8405652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CB5AC421-AB5D-4CDE-BFC7-65BCBFC98B05}"/>
              </a:ext>
            </a:extLst>
          </p:cNvPr>
          <p:cNvSpPr txBox="1"/>
          <p:nvPr/>
        </p:nvSpPr>
        <p:spPr>
          <a:xfrm>
            <a:off x="4162337" y="777143"/>
            <a:ext cx="3867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BEGREPP – DE FYRA RÄKNESÄTTEN</a:t>
            </a:r>
          </a:p>
        </p:txBody>
      </p:sp>
    </p:spTree>
    <p:extLst>
      <p:ext uri="{BB962C8B-B14F-4D97-AF65-F5344CB8AC3E}">
        <p14:creationId xmlns:p14="http://schemas.microsoft.com/office/powerpoint/2010/main" val="274502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25</Words>
  <Application>Microsoft Office PowerPoint</Application>
  <PresentationFormat>Bredbild</PresentationFormat>
  <Paragraphs>18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7</cp:revision>
  <dcterms:created xsi:type="dcterms:W3CDTF">2019-07-22T14:09:11Z</dcterms:created>
  <dcterms:modified xsi:type="dcterms:W3CDTF">2019-08-01T16:12:57Z</dcterms:modified>
</cp:coreProperties>
</file>