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14" r:id="rId4"/>
    <p:sldId id="315" r:id="rId5"/>
    <p:sldId id="321" r:id="rId6"/>
    <p:sldId id="271" r:id="rId7"/>
    <p:sldId id="272" r:id="rId8"/>
    <p:sldId id="317" r:id="rId9"/>
    <p:sldId id="318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40948" y="2090172"/>
            <a:ext cx="6110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Bilda så många tresiffriga tal som möjligt med siffrorna 2, 4 och 6.</a:t>
            </a:r>
          </a:p>
          <a:p>
            <a:endParaRPr lang="sv-SE" sz="2800" dirty="0"/>
          </a:p>
          <a:p>
            <a:r>
              <a:rPr lang="sv-SE" sz="2800" dirty="0"/>
              <a:t>Hur många blir det?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1478" y="1443841"/>
            <a:ext cx="48290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Skriv talen med siffror.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trehundrasju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femtusen tjugoett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tiotusen tvåhundra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89677" y="1443841"/>
            <a:ext cx="54126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Skriv det tal som är 100 mindre.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675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2 310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8 050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78694" y="1659285"/>
            <a:ext cx="58346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Du har talet 7 612.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Är talet udda eller jämnt?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tal får du om tusentalssiffran och tiotalssiffran byter plats?</a:t>
            </a:r>
          </a:p>
        </p:txBody>
      </p:sp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94395" y="1443841"/>
            <a:ext cx="50032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Vilket värde har siffran 5 i talen?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759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2 568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1 045</a:t>
            </a:r>
          </a:p>
        </p:txBody>
      </p:sp>
    </p:spTree>
    <p:extLst>
      <p:ext uri="{BB962C8B-B14F-4D97-AF65-F5344CB8AC3E}">
        <p14:creationId xmlns:p14="http://schemas.microsoft.com/office/powerpoint/2010/main" val="236462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49926" y="1874728"/>
            <a:ext cx="28921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72 + 20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86 – 40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315 + 300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4769" y="2090172"/>
            <a:ext cx="54624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Emil köper en ryggsäck för 670 kr.</a:t>
            </a:r>
          </a:p>
          <a:p>
            <a:r>
              <a:rPr lang="sv-SE" sz="2800" dirty="0"/>
              <a:t>Han betalar med två 500 kr-sedlar.</a:t>
            </a:r>
          </a:p>
          <a:p>
            <a:endParaRPr lang="sv-SE" sz="2800" dirty="0"/>
          </a:p>
          <a:p>
            <a:r>
              <a:rPr lang="sv-SE" sz="2800" dirty="0"/>
              <a:t>Hur mycket får Emil tillbaka?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88393" y="1443841"/>
            <a:ext cx="32152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Vilket tal är x?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27 – x = 17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260 + x = 310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75 – x = 64</a:t>
            </a:r>
          </a:p>
        </p:txBody>
      </p:sp>
    </p:spTree>
    <p:extLst>
      <p:ext uri="{BB962C8B-B14F-4D97-AF65-F5344CB8AC3E}">
        <p14:creationId xmlns:p14="http://schemas.microsoft.com/office/powerpoint/2010/main" val="267743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91550" y="567106"/>
            <a:ext cx="68089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Använd alla siffrorna och skriv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ett så stort jämnt tal som möjligt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ett så litet udda tal som möjligt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e</a:t>
            </a:r>
            <a:r>
              <a:rPr lang="sv-SE" sz="2800"/>
              <a:t>tt </a:t>
            </a:r>
            <a:r>
              <a:rPr lang="sv-SE" sz="2800" dirty="0"/>
              <a:t>tal som är så nära 35 000 som möjligt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C2C62B7-25D7-67A7-8054-55B043DE6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648" y="1280739"/>
            <a:ext cx="5084704" cy="120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2009</TotalTime>
  <Words>178</Words>
  <Application>Microsoft Office PowerPoint</Application>
  <PresentationFormat>Bredbild</PresentationFormat>
  <Paragraphs>74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61</cp:revision>
  <dcterms:created xsi:type="dcterms:W3CDTF">2019-08-04T10:07:00Z</dcterms:created>
  <dcterms:modified xsi:type="dcterms:W3CDTF">2022-06-20T11:08:18Z</dcterms:modified>
</cp:coreProperties>
</file>