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22" r:id="rId4"/>
    <p:sldId id="271" r:id="rId5"/>
    <p:sldId id="272" r:id="rId6"/>
    <p:sldId id="324" r:id="rId7"/>
    <p:sldId id="315" r:id="rId8"/>
    <p:sldId id="325" r:id="rId9"/>
    <p:sldId id="323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83503" y="2090172"/>
            <a:ext cx="60249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Malin och Gustav är 25 år sammanlagt.</a:t>
            </a:r>
          </a:p>
          <a:p>
            <a:r>
              <a:rPr lang="sv-SE" sz="2800" dirty="0"/>
              <a:t>Gustav är 3 år äldre än Malin.</a:t>
            </a:r>
          </a:p>
          <a:p>
            <a:endParaRPr lang="sv-SE" sz="2800" dirty="0"/>
          </a:p>
          <a:p>
            <a:r>
              <a:rPr lang="sv-SE" sz="2800" dirty="0"/>
              <a:t>Hur gamla är de båda?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85174" y="1443841"/>
            <a:ext cx="50216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Vilket tal kommer närmast efter?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219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299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1 009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63606" y="434971"/>
            <a:ext cx="40247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Hur mycket pengar är det?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A9A21D8-CCEC-B2B5-F33C-64906A5D3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16" y="2373292"/>
            <a:ext cx="3060163" cy="301669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53806A01-A9C1-A135-7F2B-87D2117C43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2356" y="2373291"/>
            <a:ext cx="3179068" cy="3016696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8F13023-CD09-E426-B76C-0C2F54A440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4944" y="2373291"/>
            <a:ext cx="3809040" cy="309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51141" y="1443841"/>
            <a:ext cx="22897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432 + 13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 ∙ 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57 – 17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13C83F-A6A4-47CB-9393-B6CF37CF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599" y="4778147"/>
            <a:ext cx="5334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81691" y="1845244"/>
            <a:ext cx="56681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Hur mycket kostar 4 äpplen?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 err="1"/>
              <a:t>Zaida</a:t>
            </a:r>
            <a:r>
              <a:rPr lang="sv-SE" sz="2800" dirty="0"/>
              <a:t> köper äpplen för 64 kronor. Hur många äpplen köper hon?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80AF733-9163-F1BF-B7DF-188179ED2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8609" y="2507797"/>
            <a:ext cx="19431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79644" y="1874728"/>
            <a:ext cx="26327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533 + 319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367 + 124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1 729 + 688</a:t>
            </a:r>
          </a:p>
        </p:txBody>
      </p:sp>
    </p:spTree>
    <p:extLst>
      <p:ext uri="{BB962C8B-B14F-4D97-AF65-F5344CB8AC3E}">
        <p14:creationId xmlns:p14="http://schemas.microsoft.com/office/powerpoint/2010/main" val="129269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64971" y="1659285"/>
            <a:ext cx="66620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Alpernas högsta berg heter Mont Blanc och är 4 807 m högt.</a:t>
            </a:r>
          </a:p>
          <a:p>
            <a:r>
              <a:rPr lang="sv-SE" sz="2800" dirty="0"/>
              <a:t>Afrikas högsta berg, Kilimanjaro, är 1 092 m högre.</a:t>
            </a:r>
          </a:p>
          <a:p>
            <a:endParaRPr lang="sv-SE" sz="2800" dirty="0"/>
          </a:p>
          <a:p>
            <a:r>
              <a:rPr lang="sv-SE" sz="2800" dirty="0"/>
              <a:t>Hur högt är Kilimanjaro?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58565" y="1231570"/>
            <a:ext cx="24748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EB2FFBC-8151-7171-F358-A5E141DF5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399" y="2962275"/>
            <a:ext cx="1981200" cy="4667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9DD799C-C73A-08CB-EE36-F11FEB65D1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399" y="3748856"/>
            <a:ext cx="1371600" cy="85725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114D1A3F-E5C6-D8C0-8A60-4E80CAC43F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399" y="4925962"/>
            <a:ext cx="24765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4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99842" y="1874728"/>
            <a:ext cx="599231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En bil väger 1 180 kg.</a:t>
            </a:r>
          </a:p>
          <a:p>
            <a:r>
              <a:rPr lang="sv-SE" sz="2800" dirty="0"/>
              <a:t>I bilen sätter sig morfar som väger 78 kg och mormor som väger 62 kg.</a:t>
            </a:r>
          </a:p>
          <a:p>
            <a:endParaRPr lang="sv-SE" sz="2800" dirty="0"/>
          </a:p>
          <a:p>
            <a:r>
              <a:rPr lang="sv-SE" sz="2800" dirty="0"/>
              <a:t>Vad väger bilen med passagerare?</a:t>
            </a:r>
          </a:p>
        </p:txBody>
      </p:sp>
    </p:spTree>
    <p:extLst>
      <p:ext uri="{BB962C8B-B14F-4D97-AF65-F5344CB8AC3E}">
        <p14:creationId xmlns:p14="http://schemas.microsoft.com/office/powerpoint/2010/main" val="17633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2074</TotalTime>
  <Words>161</Words>
  <Application>Microsoft Office PowerPoint</Application>
  <PresentationFormat>Bredbild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67</cp:revision>
  <dcterms:created xsi:type="dcterms:W3CDTF">2019-08-04T10:07:00Z</dcterms:created>
  <dcterms:modified xsi:type="dcterms:W3CDTF">2022-06-20T16:30:30Z</dcterms:modified>
</cp:coreProperties>
</file>