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29" r:id="rId4"/>
    <p:sldId id="330" r:id="rId5"/>
    <p:sldId id="331" r:id="rId6"/>
    <p:sldId id="271" r:id="rId7"/>
    <p:sldId id="326" r:id="rId8"/>
    <p:sldId id="327" r:id="rId9"/>
    <p:sldId id="272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8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41074" y="364192"/>
            <a:ext cx="925690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Walter, Anna, Viktor och Ebba bor i var sitt hus på </a:t>
            </a:r>
            <a:r>
              <a:rPr lang="sv-SE" sz="2800" dirty="0" err="1"/>
              <a:t>Bagargatan</a:t>
            </a:r>
            <a:r>
              <a:rPr lang="sv-SE" sz="2800" dirty="0"/>
              <a:t>. </a:t>
            </a:r>
          </a:p>
          <a:p>
            <a:r>
              <a:rPr lang="sv-SE" sz="2800" dirty="0"/>
              <a:t>Var och en har ett sällskapsdjur. </a:t>
            </a:r>
          </a:p>
          <a:p>
            <a:r>
              <a:rPr lang="sv-SE" sz="2800" dirty="0"/>
              <a:t>Ta reda på vilket djur Viktor har och i vilket hus Walter bor med hjälp av de här ledtrådarna.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Anna bor på </a:t>
            </a:r>
            <a:r>
              <a:rPr lang="sv-SE" sz="2800" dirty="0" err="1"/>
              <a:t>Bagargatan</a:t>
            </a:r>
            <a:r>
              <a:rPr lang="sv-SE" sz="2800" dirty="0"/>
              <a:t> 2.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Katten bor granne med Ebba.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Marsvinet bor i nummer 8.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Viktor bor på </a:t>
            </a:r>
            <a:r>
              <a:rPr lang="sv-SE" sz="2800" dirty="0" err="1"/>
              <a:t>Bagargatan</a:t>
            </a:r>
            <a:r>
              <a:rPr lang="sv-SE" sz="2800" dirty="0"/>
              <a:t> 6.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Ebba har en kanin.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Anna har en pudel.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530D24D-A2C4-A77D-FCB2-FE0D6697D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137" y="3239700"/>
            <a:ext cx="4694847" cy="17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1478" y="1443841"/>
            <a:ext cx="48290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Skriv talen med siffror.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femtusen trettioåtta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tretusen fyra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sjuttontusen femtiotvå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94453" y="2736502"/>
            <a:ext cx="80030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Skriv två olika multiplikationer som ger produkten 18.</a:t>
            </a:r>
          </a:p>
        </p:txBody>
      </p:sp>
    </p:spTree>
    <p:extLst>
      <p:ext uri="{BB962C8B-B14F-4D97-AF65-F5344CB8AC3E}">
        <p14:creationId xmlns:p14="http://schemas.microsoft.com/office/powerpoint/2010/main" val="339703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52907" y="1026746"/>
            <a:ext cx="22861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1B39DE1-FC5A-050F-B2AD-B6CDCCAAC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447" y="2718412"/>
            <a:ext cx="2027104" cy="71058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E52B7BC6-95D6-467A-4714-094ACA98C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447" y="3735671"/>
            <a:ext cx="2049137" cy="72160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AEA27AEC-E08F-67CC-334A-69BC47E882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2447" y="4763947"/>
            <a:ext cx="2027104" cy="74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6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70817" y="1613117"/>
            <a:ext cx="62634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Sabina köper fyra gräddbakelser för 96 kr. </a:t>
            </a:r>
          </a:p>
          <a:p>
            <a:endParaRPr lang="sv-SE" sz="2800" dirty="0"/>
          </a:p>
          <a:p>
            <a:r>
              <a:rPr lang="sv-SE" sz="2800" dirty="0"/>
              <a:t>Hur mycket kostar en gräddbakelse?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33663C-959A-7597-A06F-8412E4542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1485" y="2984203"/>
            <a:ext cx="2016890" cy="184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5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87364" y="1874728"/>
            <a:ext cx="2417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362 + 151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421 - 35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828 + 34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15728" y="2090172"/>
            <a:ext cx="77605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Oscar köper fyra glassar av samma sort. </a:t>
            </a:r>
          </a:p>
          <a:p>
            <a:r>
              <a:rPr lang="sv-SE" sz="2800" dirty="0"/>
              <a:t>Han betalar med en femtiolapp och får 2 kr tillbaka. </a:t>
            </a:r>
          </a:p>
          <a:p>
            <a:endParaRPr lang="sv-SE" sz="2800" dirty="0"/>
          </a:p>
          <a:p>
            <a:r>
              <a:rPr lang="sv-SE" sz="2800" dirty="0"/>
              <a:t>Hur mycket kostar en glass?</a:t>
            </a:r>
          </a:p>
        </p:txBody>
      </p:sp>
    </p:spTree>
    <p:extLst>
      <p:ext uri="{BB962C8B-B14F-4D97-AF65-F5344CB8AC3E}">
        <p14:creationId xmlns:p14="http://schemas.microsoft.com/office/powerpoint/2010/main" val="24052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51533" y="1140301"/>
            <a:ext cx="182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A793991-9DBB-BFB2-ABEF-0CBE0FA29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224" y="2173651"/>
            <a:ext cx="1013552" cy="81524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3245F3B-E3A3-B9B5-B281-172D19886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9224" y="3499029"/>
            <a:ext cx="1388125" cy="479234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2A042D2E-6813-3466-1B30-79845D0DB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9224" y="4488393"/>
            <a:ext cx="969484" cy="89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19306" y="1659285"/>
            <a:ext cx="73533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Axel, Joakim och Oskar letar tomburkar. </a:t>
            </a:r>
          </a:p>
          <a:p>
            <a:r>
              <a:rPr lang="sv-SE" sz="2800" dirty="0"/>
              <a:t>Axel hittar 6 burkar och Joakim hittar tre gånger så många. </a:t>
            </a:r>
          </a:p>
          <a:p>
            <a:r>
              <a:rPr lang="sv-SE" sz="2800" dirty="0"/>
              <a:t>Oskar hittar hälften så många burkar som Joakim.</a:t>
            </a:r>
          </a:p>
          <a:p>
            <a:endParaRPr lang="sv-SE" sz="2800" dirty="0"/>
          </a:p>
          <a:p>
            <a:r>
              <a:rPr lang="sv-SE" sz="2800" dirty="0"/>
              <a:t>Hur många tomburkar hittar de sammanlagt?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2412</TotalTime>
  <Words>205</Words>
  <Application>Microsoft Office PowerPoint</Application>
  <PresentationFormat>Bredbild</PresentationFormat>
  <Paragraphs>54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73</cp:revision>
  <dcterms:created xsi:type="dcterms:W3CDTF">2019-08-04T10:07:00Z</dcterms:created>
  <dcterms:modified xsi:type="dcterms:W3CDTF">2022-06-22T17:14:18Z</dcterms:modified>
</cp:coreProperties>
</file>