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6" r:id="rId3"/>
    <p:sldId id="324" r:id="rId4"/>
    <p:sldId id="325" r:id="rId5"/>
    <p:sldId id="332" r:id="rId6"/>
    <p:sldId id="331" r:id="rId7"/>
    <p:sldId id="272" r:id="rId8"/>
    <p:sldId id="330" r:id="rId9"/>
    <p:sldId id="328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10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17958" y="2090172"/>
            <a:ext cx="75560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Hanna och hennes pappa är nu 54 år sammanlagt. </a:t>
            </a:r>
          </a:p>
          <a:p>
            <a:r>
              <a:rPr lang="sv-SE" sz="2800" dirty="0"/>
              <a:t>När Hanna föddes var pappa 30 år.</a:t>
            </a:r>
          </a:p>
          <a:p>
            <a:endParaRPr lang="sv-SE" sz="2800" dirty="0"/>
          </a:p>
          <a:p>
            <a:r>
              <a:rPr lang="sv-SE" sz="2800" dirty="0"/>
              <a:t>Hur gammal är Hanna?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1233044"/>
            <a:ext cx="1949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EDB6AAE-A526-631A-E9C9-3E7711F8D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916" y="2359559"/>
            <a:ext cx="925417" cy="69957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269D5D5-18C5-C293-11C8-5D472418C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9916" y="3662425"/>
            <a:ext cx="1013552" cy="48474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A37808-DAA2-9EF8-07DA-F3852AD25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9916" y="4750462"/>
            <a:ext cx="859316" cy="74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96573" y="1874728"/>
            <a:ext cx="67988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Vad visar en digital klocka när en analog visar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kvart i fem på eftermiddagen?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halv åtta på kvällen?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20502" y="1103962"/>
            <a:ext cx="2350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B1D4428-6F65-57F8-C282-4B6C04E65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502" y="2839712"/>
            <a:ext cx="1696598" cy="4737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83DBB03-7DD6-32C5-C181-F2DCF0493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0502" y="3664192"/>
            <a:ext cx="1255923" cy="69406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3C10E41-2CB1-3F93-E641-88889D8402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502" y="4709010"/>
            <a:ext cx="1630496" cy="51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09386" y="2044005"/>
            <a:ext cx="5009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Skriv datumet på två andra sätt.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14085DD-9ABC-B028-31E3-F2AD0E1F5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353" y="2165036"/>
            <a:ext cx="2439822" cy="252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63891" y="1248341"/>
            <a:ext cx="5864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Hur lång tid är det mellan klockslagen?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858FC87-EAE6-742A-9AF2-C66F01B28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985" y="3000375"/>
            <a:ext cx="3481330" cy="2286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CAC470D-78CE-4853-E914-1811E95E0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4516" y="3000375"/>
            <a:ext cx="3591499" cy="23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4826" y="2090172"/>
            <a:ext cx="58823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Mia cyklar 75 km på två dagar.</a:t>
            </a:r>
          </a:p>
          <a:p>
            <a:r>
              <a:rPr lang="sv-SE" sz="2800" dirty="0"/>
              <a:t>Den första dagen cyklar hon 37 km. </a:t>
            </a:r>
          </a:p>
          <a:p>
            <a:endParaRPr lang="sv-SE" sz="2800" dirty="0"/>
          </a:p>
          <a:p>
            <a:r>
              <a:rPr lang="sv-SE" sz="2800" dirty="0"/>
              <a:t>Hur långt cyklar Mia den andra dagen?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9939" y="1443841"/>
            <a:ext cx="71121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Åtta likadana påsar med äpplen innehåller sammanlagt 56 äpplen.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äpplen finns det i varje påse?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kostar äpplena per styck om varje påse kostar 49 kr?</a:t>
            </a:r>
          </a:p>
        </p:txBody>
      </p:sp>
    </p:spTree>
    <p:extLst>
      <p:ext uri="{BB962C8B-B14F-4D97-AF65-F5344CB8AC3E}">
        <p14:creationId xmlns:p14="http://schemas.microsoft.com/office/powerpoint/2010/main" val="3516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9975" y="567106"/>
            <a:ext cx="79502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Hur mycket längre skolväg har Erik än </a:t>
            </a:r>
            <a:r>
              <a:rPr lang="sv-SE" sz="2800" dirty="0" err="1"/>
              <a:t>Sissi</a:t>
            </a:r>
            <a:r>
              <a:rPr lang="sv-SE" sz="2800" dirty="0"/>
              <a:t>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När Per kommer till kiosken har han cyklat 940 m.</a:t>
            </a:r>
          </a:p>
          <a:p>
            <a:r>
              <a:rPr lang="sv-SE" sz="2800" dirty="0"/>
              <a:t>	Hur långt har han kvar till skolan?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DD98849-1D8E-62C1-7C29-81F7955ED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988" y="2860473"/>
            <a:ext cx="4904037" cy="31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4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2383</TotalTime>
  <Words>168</Words>
  <Application>Microsoft Office PowerPoint</Application>
  <PresentationFormat>Bredbild</PresentationFormat>
  <Paragraphs>43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83</cp:revision>
  <dcterms:created xsi:type="dcterms:W3CDTF">2019-08-04T10:07:00Z</dcterms:created>
  <dcterms:modified xsi:type="dcterms:W3CDTF">2022-06-22T19:00:41Z</dcterms:modified>
</cp:coreProperties>
</file>