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329" r:id="rId4"/>
    <p:sldId id="332" r:id="rId5"/>
    <p:sldId id="331" r:id="rId6"/>
    <p:sldId id="327" r:id="rId7"/>
    <p:sldId id="330" r:id="rId8"/>
    <p:sldId id="326" r:id="rId9"/>
    <p:sldId id="272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21526" y="2090172"/>
            <a:ext cx="77489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Vilket tal saknas?</a:t>
            </a:r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36			30			25			21						16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5BABD7C-1AC0-4941-4DBE-D540D55F39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6971" y="4311267"/>
            <a:ext cx="396607" cy="36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74865" y="1443841"/>
            <a:ext cx="38422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Vilka tal saknas?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år = - ? - dygn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vecka = - ? - dygn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år = - ? - månader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93402" y="1659285"/>
            <a:ext cx="59907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Hur mycket är klockan?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är klockan om en kvart?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var klockan för en halvtimme sedan?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C9CEEEE-F381-77C7-F28A-D2A47E72E8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4466" y="2248552"/>
            <a:ext cx="2354132" cy="236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3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23577" y="2736502"/>
            <a:ext cx="75448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Skriv två olika multiplikationer med produkten 36.</a:t>
            </a:r>
          </a:p>
        </p:txBody>
      </p:sp>
    </p:spTree>
    <p:extLst>
      <p:ext uri="{BB962C8B-B14F-4D97-AF65-F5344CB8AC3E}">
        <p14:creationId xmlns:p14="http://schemas.microsoft.com/office/powerpoint/2010/main" val="137992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17724" y="2305615"/>
            <a:ext cx="89565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Ett tv-program börjar 20.15 och slutar en halvtimme senare. </a:t>
            </a:r>
          </a:p>
          <a:p>
            <a:endParaRPr lang="sv-SE" sz="2800" dirty="0"/>
          </a:p>
          <a:p>
            <a:r>
              <a:rPr lang="sv-SE" sz="2800" dirty="0"/>
              <a:t>Hur mycket är klockan då?</a:t>
            </a:r>
          </a:p>
        </p:txBody>
      </p:sp>
    </p:spTree>
    <p:extLst>
      <p:ext uri="{BB962C8B-B14F-4D97-AF65-F5344CB8AC3E}">
        <p14:creationId xmlns:p14="http://schemas.microsoft.com/office/powerpoint/2010/main" val="205555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185432" y="1159351"/>
            <a:ext cx="1821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27F56C3-38D3-DD60-A697-B1F0CE9F64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5432" y="2311476"/>
            <a:ext cx="1057619" cy="74914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17FD911F-0A6D-8447-FF71-F5FE122A50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5432" y="3689528"/>
            <a:ext cx="1983036" cy="490251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BAAA3B7F-DFF5-D4EB-6EDB-127BA22A43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5432" y="4808684"/>
            <a:ext cx="1454227" cy="44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6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45359" y="1443841"/>
            <a:ext cx="35012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Hur många minuter är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 h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h 45 min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 h 20 min</a:t>
            </a:r>
          </a:p>
        </p:txBody>
      </p:sp>
    </p:spTree>
    <p:extLst>
      <p:ext uri="{BB962C8B-B14F-4D97-AF65-F5344CB8AC3E}">
        <p14:creationId xmlns:p14="http://schemas.microsoft.com/office/powerpoint/2010/main" val="249367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52706" y="2090172"/>
            <a:ext cx="62865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Maria köper 8 hyacinter. </a:t>
            </a:r>
          </a:p>
          <a:p>
            <a:endParaRPr lang="sv-SE" sz="2800" dirty="0"/>
          </a:p>
          <a:p>
            <a:r>
              <a:rPr lang="sv-SE" sz="2800" dirty="0"/>
              <a:t>Hur mycket får hon tillbaka på 100 kr om hyacinterna kostar 9 kr per styck?</a:t>
            </a:r>
          </a:p>
        </p:txBody>
      </p:sp>
    </p:spTree>
    <p:extLst>
      <p:ext uri="{BB962C8B-B14F-4D97-AF65-F5344CB8AC3E}">
        <p14:creationId xmlns:p14="http://schemas.microsoft.com/office/powerpoint/2010/main" val="240525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1211" y="286925"/>
            <a:ext cx="99972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Tabellen visar Sveriges högsta byggnader.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högre är Turning Torso än Uppsala Domkyrka?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Tänk dig att de fyra byggnaderna i tabellen ställdes på varandra. </a:t>
            </a:r>
          </a:p>
          <a:p>
            <a:r>
              <a:rPr lang="sv-SE" sz="2800" dirty="0"/>
              <a:t>	Då skulle det ändå fattas 244 m för att det skulle motsvara 	höjden av världens högsta byggnad, som finns i Dubai.</a:t>
            </a:r>
          </a:p>
          <a:p>
            <a:r>
              <a:rPr lang="sv-SE" sz="2800" dirty="0"/>
              <a:t>	Hur hög är den byggnaden?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346D61-1B7A-D171-2799-18533E29CD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259" y="4362343"/>
            <a:ext cx="5813930" cy="178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3727</TotalTime>
  <Words>210</Words>
  <Application>Microsoft Office PowerPoint</Application>
  <PresentationFormat>Bredbild</PresentationFormat>
  <Paragraphs>55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78</cp:revision>
  <dcterms:created xsi:type="dcterms:W3CDTF">2019-08-04T10:07:00Z</dcterms:created>
  <dcterms:modified xsi:type="dcterms:W3CDTF">2022-06-23T16:57:20Z</dcterms:modified>
</cp:coreProperties>
</file>