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326" r:id="rId3"/>
    <p:sldId id="324" r:id="rId4"/>
    <p:sldId id="333" r:id="rId5"/>
    <p:sldId id="332" r:id="rId6"/>
    <p:sldId id="325" r:id="rId7"/>
    <p:sldId id="331" r:id="rId8"/>
    <p:sldId id="272" r:id="rId9"/>
    <p:sldId id="330" r:id="rId10"/>
    <p:sldId id="32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0" d="100"/>
          <a:sy n="40" d="100"/>
        </p:scale>
        <p:origin x="3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60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2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710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60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06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706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341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964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657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4C22EB-9F03-487A-8739-7879F6B2C1B7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91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39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4C22EB-9F03-487A-8739-7879F6B2C1B7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4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5059899" y="3075057"/>
            <a:ext cx="2072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LÄXA 14</a:t>
            </a:r>
          </a:p>
        </p:txBody>
      </p:sp>
    </p:spTree>
    <p:extLst>
      <p:ext uri="{BB962C8B-B14F-4D97-AF65-F5344CB8AC3E}">
        <p14:creationId xmlns:p14="http://schemas.microsoft.com/office/powerpoint/2010/main" val="105579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873547" y="1659285"/>
            <a:ext cx="84449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VECKANS PROBLEM</a:t>
            </a:r>
          </a:p>
          <a:p>
            <a:endParaRPr lang="sv-SE" sz="2800" b="1" dirty="0"/>
          </a:p>
          <a:p>
            <a:r>
              <a:rPr lang="sv-SE" sz="2800" dirty="0"/>
              <a:t>Tre syskon går på förskolan Diamanten.</a:t>
            </a:r>
          </a:p>
          <a:p>
            <a:r>
              <a:rPr lang="sv-SE" sz="2800" dirty="0"/>
              <a:t>Om man multiplicerar deras ålder får man produkten 20.</a:t>
            </a:r>
          </a:p>
          <a:p>
            <a:r>
              <a:rPr lang="sv-SE" sz="2800" dirty="0"/>
              <a:t>Två av syskonen är tvillingar.</a:t>
            </a:r>
          </a:p>
          <a:p>
            <a:r>
              <a:rPr lang="sv-SE" sz="2800" dirty="0"/>
              <a:t>Den äldste av syskonen heter Hugo.</a:t>
            </a:r>
          </a:p>
          <a:p>
            <a:endParaRPr lang="sv-SE" sz="2800" dirty="0"/>
          </a:p>
          <a:p>
            <a:r>
              <a:rPr lang="sv-SE" sz="2800" dirty="0"/>
              <a:t>Hur gammal är Hugo?</a:t>
            </a:r>
          </a:p>
        </p:txBody>
      </p:sp>
    </p:spTree>
    <p:extLst>
      <p:ext uri="{BB962C8B-B14F-4D97-AF65-F5344CB8AC3E}">
        <p14:creationId xmlns:p14="http://schemas.microsoft.com/office/powerpoint/2010/main" val="83829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5203746" y="1659285"/>
            <a:ext cx="17845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</a:t>
            </a:r>
          </a:p>
          <a:p>
            <a:endParaRPr lang="sv-SE" sz="2800" dirty="0"/>
          </a:p>
          <a:p>
            <a:endParaRPr lang="sv-SE" sz="2800" dirty="0"/>
          </a:p>
          <a:p>
            <a:r>
              <a:rPr lang="sv-SE" sz="2800" dirty="0"/>
              <a:t>a) 3 · 70</a:t>
            </a:r>
          </a:p>
          <a:p>
            <a:endParaRPr lang="sv-SE" sz="2800" dirty="0"/>
          </a:p>
          <a:p>
            <a:r>
              <a:rPr lang="sv-SE" sz="2800" dirty="0"/>
              <a:t>b) 23 · 100</a:t>
            </a:r>
          </a:p>
          <a:p>
            <a:endParaRPr lang="sv-SE" sz="2800" dirty="0"/>
          </a:p>
          <a:p>
            <a:r>
              <a:rPr lang="sv-SE" sz="2800" dirty="0"/>
              <a:t>c) 600 · 9</a:t>
            </a:r>
          </a:p>
        </p:txBody>
      </p:sp>
    </p:spTree>
    <p:extLst>
      <p:ext uri="{BB962C8B-B14F-4D97-AF65-F5344CB8AC3E}">
        <p14:creationId xmlns:p14="http://schemas.microsoft.com/office/powerpoint/2010/main" val="317785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006890" y="1443841"/>
            <a:ext cx="41782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2</a:t>
            </a:r>
          </a:p>
          <a:p>
            <a:endParaRPr lang="sv-SE" sz="2800" b="1" dirty="0"/>
          </a:p>
          <a:p>
            <a:r>
              <a:rPr lang="sv-SE" sz="2800" dirty="0"/>
              <a:t>Räkna med huvudräkning.</a:t>
            </a:r>
          </a:p>
          <a:p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1 250 + 400</a:t>
            </a:r>
          </a:p>
          <a:p>
            <a:pPr marL="514350" indent="-514350">
              <a:buAutoNum type="alphaLcParenR"/>
            </a:pPr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3 100 – 50</a:t>
            </a:r>
          </a:p>
          <a:p>
            <a:pPr marL="514350" indent="-514350">
              <a:buAutoNum type="alphaLcParenR"/>
            </a:pPr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7 440 + 70</a:t>
            </a:r>
          </a:p>
        </p:txBody>
      </p:sp>
    </p:spTree>
    <p:extLst>
      <p:ext uri="{BB962C8B-B14F-4D97-AF65-F5344CB8AC3E}">
        <p14:creationId xmlns:p14="http://schemas.microsoft.com/office/powerpoint/2010/main" val="219044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858136" y="956415"/>
            <a:ext cx="64757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3</a:t>
            </a:r>
          </a:p>
          <a:p>
            <a:endParaRPr lang="sv-SE" sz="2800" b="1" dirty="0"/>
          </a:p>
          <a:p>
            <a:r>
              <a:rPr lang="sv-SE" sz="2800" dirty="0"/>
              <a:t>Hur mycket är sedlarna värda sammanlagt?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D0B675B-EA57-4B95-D213-D11878564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736" y="2683869"/>
            <a:ext cx="6874525" cy="288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0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997661" y="2521059"/>
            <a:ext cx="61966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4</a:t>
            </a:r>
          </a:p>
          <a:p>
            <a:endParaRPr lang="sv-SE" sz="2800" dirty="0"/>
          </a:p>
          <a:p>
            <a:r>
              <a:rPr lang="sv-SE" sz="2800" dirty="0"/>
              <a:t>Hur stor är kvoten om nämnaren är 10 och täljaren 8 000?</a:t>
            </a:r>
          </a:p>
        </p:txBody>
      </p:sp>
    </p:spTree>
    <p:extLst>
      <p:ext uri="{BB962C8B-B14F-4D97-AF65-F5344CB8AC3E}">
        <p14:creationId xmlns:p14="http://schemas.microsoft.com/office/powerpoint/2010/main" val="44214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631323" y="1874728"/>
            <a:ext cx="49293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5</a:t>
            </a:r>
          </a:p>
          <a:p>
            <a:endParaRPr lang="sv-SE" sz="2800" dirty="0"/>
          </a:p>
          <a:p>
            <a:r>
              <a:rPr lang="sv-SE" sz="2800" dirty="0"/>
              <a:t>Vilket tal är </a:t>
            </a:r>
            <a:r>
              <a:rPr lang="sv-SE" sz="2800" i="1" dirty="0"/>
              <a:t>x</a:t>
            </a:r>
            <a:r>
              <a:rPr lang="sv-SE" sz="2800" dirty="0"/>
              <a:t>?</a:t>
            </a:r>
          </a:p>
          <a:p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45 min + </a:t>
            </a:r>
            <a:r>
              <a:rPr lang="sv-SE" sz="2800" i="1" dirty="0"/>
              <a:t>x</a:t>
            </a:r>
            <a:r>
              <a:rPr lang="sv-SE" sz="2800" dirty="0"/>
              <a:t> min = 1 h 35 min</a:t>
            </a:r>
          </a:p>
          <a:p>
            <a:pPr marL="514350" indent="-514350">
              <a:buAutoNum type="alphaLcParenR"/>
            </a:pPr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2 min – </a:t>
            </a:r>
            <a:r>
              <a:rPr lang="sv-SE" sz="2800" i="1" dirty="0"/>
              <a:t>x</a:t>
            </a:r>
            <a:r>
              <a:rPr lang="sv-SE" sz="2800" dirty="0"/>
              <a:t> s = 35 s</a:t>
            </a:r>
          </a:p>
        </p:txBody>
      </p:sp>
    </p:spTree>
    <p:extLst>
      <p:ext uri="{BB962C8B-B14F-4D97-AF65-F5344CB8AC3E}">
        <p14:creationId xmlns:p14="http://schemas.microsoft.com/office/powerpoint/2010/main" val="40459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167482" y="1659285"/>
            <a:ext cx="78570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6</a:t>
            </a:r>
          </a:p>
          <a:p>
            <a:endParaRPr lang="sv-SE" sz="2800" dirty="0"/>
          </a:p>
          <a:p>
            <a:r>
              <a:rPr lang="sv-SE" sz="2800" dirty="0"/>
              <a:t>Astrids farfar väger 75 kg. </a:t>
            </a:r>
          </a:p>
          <a:p>
            <a:r>
              <a:rPr lang="sv-SE" sz="2800" dirty="0"/>
              <a:t>När han ska väga sin hund tar han upp den i famnen och ställer sig på vågen.</a:t>
            </a:r>
          </a:p>
          <a:p>
            <a:r>
              <a:rPr lang="sv-SE" sz="2800" dirty="0"/>
              <a:t>Den visar då 101 kg.</a:t>
            </a:r>
          </a:p>
          <a:p>
            <a:endParaRPr lang="sv-SE" sz="2800" dirty="0"/>
          </a:p>
          <a:p>
            <a:r>
              <a:rPr lang="sv-SE" sz="2800" dirty="0"/>
              <a:t>Hur mycket väger hunden?</a:t>
            </a:r>
          </a:p>
        </p:txBody>
      </p:sp>
    </p:spTree>
    <p:extLst>
      <p:ext uri="{BB962C8B-B14F-4D97-AF65-F5344CB8AC3E}">
        <p14:creationId xmlns:p14="http://schemas.microsoft.com/office/powerpoint/2010/main" val="297949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839337" y="1874728"/>
            <a:ext cx="25133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7</a:t>
            </a:r>
          </a:p>
          <a:p>
            <a:endParaRPr lang="sv-SE" sz="2800" b="1" dirty="0"/>
          </a:p>
          <a:p>
            <a:pPr marL="514350" indent="-514350">
              <a:buAutoNum type="alphaLcParenR"/>
            </a:pPr>
            <a:r>
              <a:rPr lang="sv-SE" sz="2800" dirty="0"/>
              <a:t>2 359 + 677</a:t>
            </a:r>
          </a:p>
          <a:p>
            <a:pPr marL="514350" indent="-514350">
              <a:buAutoNum type="alphaLcParenR"/>
            </a:pPr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325 – 196</a:t>
            </a:r>
          </a:p>
          <a:p>
            <a:pPr marL="514350" indent="-514350">
              <a:buAutoNum type="alphaLcParenR"/>
            </a:pPr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7 · 147</a:t>
            </a:r>
          </a:p>
        </p:txBody>
      </p:sp>
    </p:spTree>
    <p:extLst>
      <p:ext uri="{BB962C8B-B14F-4D97-AF65-F5344CB8AC3E}">
        <p14:creationId xmlns:p14="http://schemas.microsoft.com/office/powerpoint/2010/main" val="8892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430321" y="1228397"/>
            <a:ext cx="53313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8</a:t>
            </a:r>
          </a:p>
          <a:p>
            <a:endParaRPr lang="sv-SE" sz="2800" b="1" dirty="0"/>
          </a:p>
          <a:p>
            <a:r>
              <a:rPr lang="sv-SE" sz="2800" dirty="0"/>
              <a:t>Bilda med siffrorna 2, 5, 7 och 8 </a:t>
            </a:r>
          </a:p>
          <a:p>
            <a:r>
              <a:rPr lang="sv-SE" sz="2800" dirty="0"/>
              <a:t>det största udda tal och </a:t>
            </a:r>
          </a:p>
          <a:p>
            <a:r>
              <a:rPr lang="sv-SE" sz="2800" dirty="0"/>
              <a:t>det minsta udda tal som går.</a:t>
            </a:r>
          </a:p>
          <a:p>
            <a:r>
              <a:rPr lang="sv-SE" sz="2800" dirty="0"/>
              <a:t>Beräkna</a:t>
            </a:r>
          </a:p>
          <a:p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summan av de två talen</a:t>
            </a:r>
          </a:p>
          <a:p>
            <a:pPr marL="514350" indent="-514350">
              <a:buAutoNum type="alphaLcParenR"/>
            </a:pPr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differensen av de två talen</a:t>
            </a:r>
          </a:p>
        </p:txBody>
      </p:sp>
    </p:spTree>
    <p:extLst>
      <p:ext uri="{BB962C8B-B14F-4D97-AF65-F5344CB8AC3E}">
        <p14:creationId xmlns:p14="http://schemas.microsoft.com/office/powerpoint/2010/main" val="351673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Återblick">
  <a:themeElements>
    <a:clrScheme name="Gröngul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2487</TotalTime>
  <Words>207</Words>
  <Application>Microsoft Office PowerPoint</Application>
  <PresentationFormat>Bredbild</PresentationFormat>
  <Paragraphs>63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Återblick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Kerstin Dahlin</dc:creator>
  <cp:lastModifiedBy>Kerstin Dahlin</cp:lastModifiedBy>
  <cp:revision>94</cp:revision>
  <dcterms:created xsi:type="dcterms:W3CDTF">2019-08-04T10:07:00Z</dcterms:created>
  <dcterms:modified xsi:type="dcterms:W3CDTF">2022-06-26T09:23:47Z</dcterms:modified>
</cp:coreProperties>
</file>