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42" r:id="rId3"/>
    <p:sldId id="336" r:id="rId4"/>
    <p:sldId id="338" r:id="rId5"/>
    <p:sldId id="341" r:id="rId6"/>
    <p:sldId id="324" r:id="rId7"/>
    <p:sldId id="332" r:id="rId8"/>
    <p:sldId id="340" r:id="rId9"/>
    <p:sldId id="325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20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96D82C2E-B493-D873-3096-0BF3820A7F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588" y="2369402"/>
            <a:ext cx="3018622" cy="317285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725057" y="847288"/>
            <a:ext cx="83868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Johanna står på det näst översta trappsteget i en trappa. </a:t>
            </a:r>
          </a:p>
          <a:p>
            <a:r>
              <a:rPr lang="sv-SE" sz="2800" dirty="0"/>
              <a:t>Hon går tre trappsteg neråt och hamnar då på det mittersta trappsteget. </a:t>
            </a:r>
          </a:p>
          <a:p>
            <a:endParaRPr lang="sv-SE" sz="2800" dirty="0"/>
          </a:p>
          <a:p>
            <a:r>
              <a:rPr lang="sv-SE" sz="2800" dirty="0"/>
              <a:t>Hur många trappsteg har trappan?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48851" y="1874728"/>
            <a:ext cx="22942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a) 3 · 70</a:t>
            </a:r>
          </a:p>
          <a:p>
            <a:endParaRPr lang="sv-SE" sz="2800" dirty="0"/>
          </a:p>
          <a:p>
            <a:r>
              <a:rPr lang="sv-SE" sz="2800" dirty="0"/>
              <a:t>b) 100 – 13</a:t>
            </a:r>
          </a:p>
          <a:p>
            <a:endParaRPr lang="sv-SE" sz="2800" dirty="0"/>
          </a:p>
          <a:p>
            <a:r>
              <a:rPr lang="sv-SE" sz="2800" dirty="0"/>
              <a:t>c) 19 + 62</a:t>
            </a:r>
          </a:p>
        </p:txBody>
      </p:sp>
    </p:spTree>
    <p:extLst>
      <p:ext uri="{BB962C8B-B14F-4D97-AF65-F5344CB8AC3E}">
        <p14:creationId xmlns:p14="http://schemas.microsoft.com/office/powerpoint/2010/main" val="404256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071150" y="1443841"/>
            <a:ext cx="40497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dirty="0"/>
          </a:p>
          <a:p>
            <a:r>
              <a:rPr lang="sv-SE" sz="2800" dirty="0"/>
              <a:t>Hur många meter är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5 km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70 dm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km 50 m</a:t>
            </a:r>
          </a:p>
        </p:txBody>
      </p:sp>
    </p:spTree>
    <p:extLst>
      <p:ext uri="{BB962C8B-B14F-4D97-AF65-F5344CB8AC3E}">
        <p14:creationId xmlns:p14="http://schemas.microsoft.com/office/powerpoint/2010/main" val="29418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27348" y="1874728"/>
            <a:ext cx="553730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Rita en kvadrat med sidan 6 cm.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lång är omkretsen?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stor är arean?</a:t>
            </a:r>
          </a:p>
        </p:txBody>
      </p:sp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792185" y="847288"/>
            <a:ext cx="46076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dirty="0"/>
          </a:p>
          <a:p>
            <a:r>
              <a:rPr lang="sv-SE" sz="2800" dirty="0"/>
              <a:t>Vilket tal är x?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35C8A3C-8461-F4EE-CF8D-047A1D37DC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2185" y="2583915"/>
            <a:ext cx="2093205" cy="842790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A8446FD-B789-7FD8-8405-24E9C3A8C3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2185" y="3778337"/>
            <a:ext cx="2027104" cy="815248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42CA5361-7EC7-01EB-217D-663492DC6F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2185" y="4945217"/>
            <a:ext cx="2115239" cy="85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5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75684" y="1228397"/>
            <a:ext cx="524063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Vad kallas de minsta vinklarna som visarna bildar när klockan är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13.15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15.45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21.00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165281" y="1265128"/>
            <a:ext cx="1861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  <a:endParaRPr lang="sv-SE" sz="28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0255CF1-9D7D-D7CD-3A41-E7EE2AD14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5281" y="2331330"/>
            <a:ext cx="1322024" cy="385590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DE5AD593-D76E-F10D-D0B0-777CAEDA1E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5281" y="3259902"/>
            <a:ext cx="1718631" cy="446183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588F3B2C-2F2B-EEA4-AFE3-5B86BC6354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5281" y="4249067"/>
            <a:ext cx="1013552" cy="79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14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29607" y="1228397"/>
            <a:ext cx="57327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/>
              <a:t>En rektangel har omkretsen 36 cm. </a:t>
            </a:r>
          </a:p>
          <a:p>
            <a:r>
              <a:rPr lang="sv-SE" sz="2800" dirty="0"/>
              <a:t>Den är dubbelt så lång som bred.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lång är rektangeln?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bred är den?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stor area har rektangeln?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99189" y="2090172"/>
            <a:ext cx="101936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Ett mycket högt torn som byggts med legobitar var 29 485 mm högt. </a:t>
            </a:r>
          </a:p>
          <a:p>
            <a:endParaRPr lang="sv-SE" sz="2800" dirty="0"/>
          </a:p>
          <a:p>
            <a:r>
              <a:rPr lang="sv-SE" sz="2800" dirty="0"/>
              <a:t>Hur många millimeter högre skulle tornet behövt vara för att det skulle ha varit 30 m?</a:t>
            </a:r>
          </a:p>
        </p:txBody>
      </p:sp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2604</TotalTime>
  <Words>176</Words>
  <Application>Microsoft Office PowerPoint</Application>
  <PresentationFormat>Bredbild</PresentationFormat>
  <Paragraphs>58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123</cp:revision>
  <dcterms:created xsi:type="dcterms:W3CDTF">2019-08-04T10:07:00Z</dcterms:created>
  <dcterms:modified xsi:type="dcterms:W3CDTF">2022-06-26T12:35:04Z</dcterms:modified>
</cp:coreProperties>
</file>