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42" r:id="rId4"/>
    <p:sldId id="343" r:id="rId5"/>
    <p:sldId id="338" r:id="rId6"/>
    <p:sldId id="341" r:id="rId7"/>
    <p:sldId id="324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85413" y="1874728"/>
            <a:ext cx="62211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Vilka tre tal döljer sig bakom x, y och z om</a:t>
            </a:r>
          </a:p>
          <a:p>
            <a:endParaRPr lang="sv-SE" sz="2800" dirty="0"/>
          </a:p>
          <a:p>
            <a:r>
              <a:rPr lang="sv-SE" sz="2800" dirty="0"/>
              <a:t>x + y + z = 6 och</a:t>
            </a:r>
          </a:p>
          <a:p>
            <a:endParaRPr lang="sv-SE" sz="2800" dirty="0"/>
          </a:p>
          <a:p>
            <a:r>
              <a:rPr lang="sv-SE" sz="2800" dirty="0"/>
              <a:t>x · y · z = 6?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7806" y="1443841"/>
            <a:ext cx="48963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Vilket värde har siffran 7 i talen?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7 382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2 475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6 719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0779" y="2521059"/>
            <a:ext cx="59304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En ridbana är 60 m lång och 20 m bred. </a:t>
            </a:r>
          </a:p>
          <a:p>
            <a:r>
              <a:rPr lang="sv-SE" sz="2800" dirty="0"/>
              <a:t>Beräkna omkretsen.</a:t>
            </a:r>
          </a:p>
        </p:txBody>
      </p:sp>
    </p:spTree>
    <p:extLst>
      <p:ext uri="{BB962C8B-B14F-4D97-AF65-F5344CB8AC3E}">
        <p14:creationId xmlns:p14="http://schemas.microsoft.com/office/powerpoint/2010/main" val="35997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0779" y="724343"/>
            <a:ext cx="59304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Hur många mil och kilometer är det till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Åre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Östersund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E6F0B66-29E9-9290-91DC-1D8AACA42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877" y="4464034"/>
            <a:ext cx="7998246" cy="94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31032" y="1874728"/>
            <a:ext cx="27299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1 352 - 278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695 + 45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· 218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62463" y="567106"/>
            <a:ext cx="7267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r>
              <a:rPr lang="sv-SE" sz="2800" dirty="0"/>
              <a:t>Hur stor andel av en tårta finns kvar när man ätit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2A3C805-F4A7-CEA4-6521-C2D567A45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3479" y="2303539"/>
            <a:ext cx="749147" cy="71058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744277FA-5122-58EF-5F5D-B3010F7724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2463" y="3368959"/>
            <a:ext cx="727113" cy="77118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D190381-D32C-A974-19D8-5345F3BC5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2462" y="4494972"/>
            <a:ext cx="727113" cy="77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7221" y="1228397"/>
            <a:ext cx="71175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En triangel, med lika långa sidor, och en kvadrat har båda omkretsen 96 cm. </a:t>
            </a:r>
          </a:p>
          <a:p>
            <a:endParaRPr lang="sv-SE" sz="2800" dirty="0"/>
          </a:p>
          <a:p>
            <a:r>
              <a:rPr lang="sv-SE" sz="2800" dirty="0"/>
              <a:t>Hur lång sida har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triangeln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kvadraten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61755" y="1874728"/>
            <a:ext cx="86684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Från Falun till Sundsvall är det 279 km. </a:t>
            </a:r>
          </a:p>
          <a:p>
            <a:r>
              <a:rPr lang="sv-SE" sz="2800" dirty="0"/>
              <a:t>Jenny reste fram och tillbaka två gånger mellan städerna.</a:t>
            </a:r>
          </a:p>
          <a:p>
            <a:endParaRPr lang="sv-SE" sz="2800" dirty="0"/>
          </a:p>
          <a:p>
            <a:r>
              <a:rPr lang="sv-SE" sz="2800" dirty="0"/>
              <a:t>Hur långt blev det sammanlagt?</a:t>
            </a:r>
          </a:p>
          <a:p>
            <a:r>
              <a:rPr lang="sv-SE" sz="2800" dirty="0"/>
              <a:t>Svara i mil och kilometer.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87994" y="1874728"/>
            <a:ext cx="80160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Moa springer fyra varv på spåret ”Engelska milen”. </a:t>
            </a:r>
          </a:p>
          <a:p>
            <a:r>
              <a:rPr lang="sv-SE" sz="2800" dirty="0"/>
              <a:t>Ett varv är 1 609 m långt. </a:t>
            </a:r>
          </a:p>
          <a:p>
            <a:r>
              <a:rPr lang="sv-SE" sz="2800" dirty="0"/>
              <a:t>Hanna springer en slinga i skogen som är 6 km 500 m.</a:t>
            </a:r>
          </a:p>
          <a:p>
            <a:endParaRPr lang="sv-SE" sz="2800" dirty="0"/>
          </a:p>
          <a:p>
            <a:r>
              <a:rPr lang="sv-SE" sz="2800" dirty="0"/>
              <a:t>Hur mycket längre springer Hanna?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2570</TotalTime>
  <Words>198</Words>
  <Application>Microsoft Office PowerPoint</Application>
  <PresentationFormat>Bredbild</PresentationFormat>
  <Paragraphs>61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121</cp:revision>
  <dcterms:created xsi:type="dcterms:W3CDTF">2019-08-04T10:07:00Z</dcterms:created>
  <dcterms:modified xsi:type="dcterms:W3CDTF">2022-06-26T12:55:09Z</dcterms:modified>
</cp:coreProperties>
</file>