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42" r:id="rId4"/>
    <p:sldId id="343" r:id="rId5"/>
    <p:sldId id="338" r:id="rId6"/>
    <p:sldId id="341" r:id="rId7"/>
    <p:sldId id="324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12433" y="1874728"/>
            <a:ext cx="63671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Till en utslagstävling i innebandy hade åtta lag anmält sig. </a:t>
            </a:r>
          </a:p>
          <a:p>
            <a:endParaRPr lang="sv-SE" sz="2800" dirty="0"/>
          </a:p>
          <a:p>
            <a:r>
              <a:rPr lang="sv-SE" sz="2800" dirty="0"/>
              <a:t>Hur många matcher spelade det lag som vann turneringen?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91166" y="1228397"/>
            <a:ext cx="30096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Du har talet 5 273. </a:t>
            </a:r>
          </a:p>
          <a:p>
            <a:r>
              <a:rPr lang="sv-SE" sz="2800" dirty="0"/>
              <a:t>Avrunda till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tusental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hundratal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tiotal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1768" y="847288"/>
            <a:ext cx="7248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stor är arean om varje ruta har arean 1 cm</a:t>
            </a:r>
            <a:r>
              <a:rPr lang="sv-SE" sz="2800" baseline="30000" dirty="0"/>
              <a:t>2</a:t>
            </a:r>
            <a:r>
              <a:rPr lang="sv-SE" sz="2800" dirty="0"/>
              <a:t>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DA00B59-11C7-5804-3BCE-9EC76BCFC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859" y="2926460"/>
            <a:ext cx="2666082" cy="156439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19FE27E-4279-AA4E-9699-A7793B511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890" y="2926460"/>
            <a:ext cx="2754217" cy="228049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DA5B5A0-CA81-3EE2-2E78-9B0DE4CEF3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6823" y="2926460"/>
            <a:ext cx="2820318" cy="230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99516" y="1443841"/>
            <a:ext cx="439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Dela upp i liter och centiliter.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225 cl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475 cl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550 cl</a:t>
            </a:r>
          </a:p>
        </p:txBody>
      </p:sp>
    </p:spTree>
    <p:extLst>
      <p:ext uri="{BB962C8B-B14F-4D97-AF65-F5344CB8AC3E}">
        <p14:creationId xmlns:p14="http://schemas.microsoft.com/office/powerpoint/2010/main" val="11106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95600" y="2090172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Elias häller upp 12 cl juice i ett glas. </a:t>
            </a:r>
          </a:p>
          <a:p>
            <a:endParaRPr lang="sv-SE" sz="2800" dirty="0"/>
          </a:p>
          <a:p>
            <a:r>
              <a:rPr lang="sv-SE" sz="2800" dirty="0"/>
              <a:t>Hur många deciliter och centiliter finns det sammanlagt i 6 likadana glas?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37484" y="847288"/>
            <a:ext cx="191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F401AD1-5FCF-958D-3945-E32ED6438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484" y="1799880"/>
            <a:ext cx="947451" cy="74363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B22C1B0-004A-013A-06CF-AB56BD5EF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484" y="2972891"/>
            <a:ext cx="969484" cy="76016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7B4C2CE-A0CC-1E36-5BAF-2C5DD80173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484" y="4162427"/>
            <a:ext cx="1013552" cy="7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12926" y="2090172"/>
            <a:ext cx="6366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För tre kilogram räkor betalar Sofia 345 kr. </a:t>
            </a:r>
          </a:p>
          <a:p>
            <a:r>
              <a:rPr lang="sv-SE" sz="2800" dirty="0"/>
              <a:t>Marcus köper två kilogram av samma sort. </a:t>
            </a:r>
          </a:p>
          <a:p>
            <a:endParaRPr lang="sv-SE" sz="2800" dirty="0"/>
          </a:p>
          <a:p>
            <a:r>
              <a:rPr lang="sv-SE" sz="2800" dirty="0"/>
              <a:t>Hur mycket får han betala?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62140" y="1874728"/>
            <a:ext cx="94677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Sergej behöver fyra brädbitar som vardera ska vara 55 cm långa. </a:t>
            </a:r>
          </a:p>
          <a:p>
            <a:r>
              <a:rPr lang="sv-SE" sz="2800" dirty="0"/>
              <a:t>Han sågar av dem från en bräda som är 3 m lång. </a:t>
            </a:r>
          </a:p>
          <a:p>
            <a:endParaRPr lang="sv-SE" sz="2800" dirty="0"/>
          </a:p>
          <a:p>
            <a:r>
              <a:rPr lang="sv-SE" sz="2800" dirty="0"/>
              <a:t>Hur mycket är det sedan kvar av brädan?</a:t>
            </a:r>
          </a:p>
          <a:p>
            <a:r>
              <a:rPr lang="sv-SE" sz="2800" dirty="0"/>
              <a:t>Svara i centimeter.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0165" y="2090172"/>
            <a:ext cx="84516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Sidan i en kvadrat är 21 cm. </a:t>
            </a:r>
          </a:p>
          <a:p>
            <a:endParaRPr lang="sv-SE" sz="2800" dirty="0"/>
          </a:p>
          <a:p>
            <a:r>
              <a:rPr lang="sv-SE" sz="2800" dirty="0"/>
              <a:t>Hur långa är sidorna i en rektangel med samma omkrets, om kortsidorna är hälften så långa som långsidorna?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2590</TotalTime>
  <Words>189</Words>
  <Application>Microsoft Office PowerPoint</Application>
  <PresentationFormat>Bredbild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125</cp:revision>
  <dcterms:created xsi:type="dcterms:W3CDTF">2019-08-04T10:07:00Z</dcterms:created>
  <dcterms:modified xsi:type="dcterms:W3CDTF">2022-06-26T13:17:09Z</dcterms:modified>
</cp:coreProperties>
</file>