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43" r:id="rId3"/>
    <p:sldId id="338" r:id="rId4"/>
    <p:sldId id="336" r:id="rId5"/>
    <p:sldId id="342" r:id="rId6"/>
    <p:sldId id="324" r:id="rId7"/>
    <p:sldId id="341" r:id="rId8"/>
    <p:sldId id="340" r:id="rId9"/>
    <p:sldId id="325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23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98295" y="1228397"/>
            <a:ext cx="73954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Sex kamrater slog en vanlig tärning var sin gång och alla fick olika många prickar. </a:t>
            </a:r>
          </a:p>
          <a:p>
            <a:endParaRPr lang="sv-SE" sz="2800" dirty="0"/>
          </a:p>
          <a:p>
            <a:r>
              <a:rPr lang="sv-SE" sz="2800" dirty="0"/>
              <a:t>Amir fick dubbelt så många prickar som Benjamin och tre gånger så många som Lilly. </a:t>
            </a:r>
          </a:p>
          <a:p>
            <a:r>
              <a:rPr lang="sv-SE" sz="2800" dirty="0"/>
              <a:t>Nadja fick fyra gånger så många prickar som Saga. </a:t>
            </a:r>
          </a:p>
          <a:p>
            <a:endParaRPr lang="sv-SE" sz="2800" dirty="0"/>
          </a:p>
          <a:p>
            <a:r>
              <a:rPr lang="sv-SE" sz="2800" dirty="0"/>
              <a:t>Hur många prickar fick Lukas?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45421" y="1443841"/>
            <a:ext cx="55011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Dela upp i kilogram och hektogram.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65 hg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107 hg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58 hg</a:t>
            </a:r>
          </a:p>
        </p:txBody>
      </p:sp>
    </p:spTree>
    <p:extLst>
      <p:ext uri="{BB962C8B-B14F-4D97-AF65-F5344CB8AC3E}">
        <p14:creationId xmlns:p14="http://schemas.microsoft.com/office/powerpoint/2010/main" val="111061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41294" y="2090172"/>
            <a:ext cx="51094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Johan har 120 kr. </a:t>
            </a:r>
          </a:p>
          <a:p>
            <a:r>
              <a:rPr lang="sv-SE" sz="2800" dirty="0"/>
              <a:t>Han köper en ficklampa för 58 kr.  </a:t>
            </a:r>
          </a:p>
          <a:p>
            <a:endParaRPr lang="sv-SE" sz="2800" dirty="0"/>
          </a:p>
          <a:p>
            <a:r>
              <a:rPr lang="sv-SE" sz="2800" dirty="0"/>
              <a:t>Hur mycket har han sedan kvar?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931877" y="2305615"/>
            <a:ext cx="43282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liter 3 dl – 1 liter 7 dl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 dl 7 cl + 7 dl 5 cl</a:t>
            </a:r>
          </a:p>
        </p:txBody>
      </p:sp>
    </p:spTree>
    <p:extLst>
      <p:ext uri="{BB962C8B-B14F-4D97-AF65-F5344CB8AC3E}">
        <p14:creationId xmlns:p14="http://schemas.microsoft.com/office/powerpoint/2010/main" val="29418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72178" y="847288"/>
            <a:ext cx="64476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Mät sidorna och beräkna figurens omkrets. </a:t>
            </a:r>
          </a:p>
          <a:p>
            <a:r>
              <a:rPr lang="sv-SE" sz="2800" dirty="0"/>
              <a:t>Mät i hela centimeter.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01C705C-A2BE-225C-709F-0D195FF73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4490" y="3097461"/>
            <a:ext cx="4583017" cy="243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74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12572" y="1228397"/>
            <a:ext cx="71668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Rita en kvadrat med sidan 3 cm.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stor area har kvadraten?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Dela in kvadraten i fyra lika stora delar. </a:t>
            </a:r>
          </a:p>
          <a:p>
            <a:r>
              <a:rPr lang="sv-SE" sz="2800" dirty="0"/>
              <a:t>	Skugga en av delarna. </a:t>
            </a:r>
          </a:p>
          <a:p>
            <a:r>
              <a:rPr lang="sv-SE" sz="2800" dirty="0"/>
              <a:t>	</a:t>
            </a:r>
          </a:p>
          <a:p>
            <a:r>
              <a:rPr lang="sv-SE" sz="2800" dirty="0"/>
              <a:t>	Hur stor andel av kvadraten är inte skuggad?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37484" y="847288"/>
            <a:ext cx="1917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  <a:endParaRPr lang="sv-SE" sz="28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E3183E5-A747-9FB9-8675-96E464451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484" y="2080696"/>
            <a:ext cx="1322024" cy="429658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B8F37680-1E43-61EA-EC8A-7F17662AA2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484" y="3219679"/>
            <a:ext cx="1740665" cy="418641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CF95907A-1904-6B4E-B16E-99A1F77427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7484" y="4347645"/>
            <a:ext cx="1079653" cy="78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29659" y="2090172"/>
            <a:ext cx="73326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Ylva köper sex små bollar. </a:t>
            </a:r>
          </a:p>
          <a:p>
            <a:r>
              <a:rPr lang="sv-SE" sz="2800" dirty="0"/>
              <a:t>Hon betalar med fem tjugor och får 16 kr tillbaka. </a:t>
            </a:r>
          </a:p>
          <a:p>
            <a:endParaRPr lang="sv-SE" sz="2800" dirty="0"/>
          </a:p>
          <a:p>
            <a:r>
              <a:rPr lang="sv-SE" sz="2800" dirty="0"/>
              <a:t>Hur mycket kostar en boll?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05158" y="572237"/>
            <a:ext cx="82684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Jon köpte tre svärdbärare för 38 kr per styck </a:t>
            </a:r>
          </a:p>
          <a:p>
            <a:r>
              <a:rPr lang="sv-SE" sz="2800" dirty="0"/>
              <a:t>och fem guppy för 28 kr per styck till sitt akvarium. </a:t>
            </a:r>
          </a:p>
          <a:p>
            <a:r>
              <a:rPr lang="sv-SE" sz="2800" dirty="0"/>
              <a:t>Han lämnade fram en hundralapp och tre femtiolappar till expediten. 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Räckte pengarna?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fattades eller blev över?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CBD7530-82EA-F3BC-0F2D-CF934FF35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1921" y="3034917"/>
            <a:ext cx="3503364" cy="265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2631</TotalTime>
  <Words>236</Words>
  <Application>Microsoft Office PowerPoint</Application>
  <PresentationFormat>Bredbild</PresentationFormat>
  <Paragraphs>59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132</cp:revision>
  <dcterms:created xsi:type="dcterms:W3CDTF">2019-08-04T10:07:00Z</dcterms:created>
  <dcterms:modified xsi:type="dcterms:W3CDTF">2022-06-26T14:00:00Z</dcterms:modified>
</cp:coreProperties>
</file>