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43" r:id="rId3"/>
    <p:sldId id="338" r:id="rId4"/>
    <p:sldId id="341" r:id="rId5"/>
    <p:sldId id="342" r:id="rId6"/>
    <p:sldId id="336" r:id="rId7"/>
    <p:sldId id="324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8295" y="2521059"/>
            <a:ext cx="73954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är det minsta tal som kan divideras med både 2, 3 och 7 utan att det blir någon rest?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57658" y="1443841"/>
            <a:ext cx="5076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Dela upp i hektogram och gram.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430 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265 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106 g</a:t>
            </a:r>
          </a:p>
        </p:txBody>
      </p:sp>
    </p:spTree>
    <p:extLst>
      <p:ext uri="{BB962C8B-B14F-4D97-AF65-F5344CB8AC3E}">
        <p14:creationId xmlns:p14="http://schemas.microsoft.com/office/powerpoint/2010/main" val="11106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76963" y="1443841"/>
            <a:ext cx="38380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många kilometer är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9 000 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mil 7 km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mil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37484" y="847288"/>
            <a:ext cx="191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43CEE15-F6BD-393F-3C37-1AAD922AA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484" y="2010004"/>
            <a:ext cx="1608463" cy="41864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F313C2F-FF7F-9CAB-76EB-AE30DE001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484" y="3068141"/>
            <a:ext cx="1101687" cy="80974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EF276262-A7E0-2381-BDAF-BCD6762FC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484" y="4517377"/>
            <a:ext cx="1255923" cy="55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56868" y="1443841"/>
            <a:ext cx="5678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en triangel med en rät vinkel. De två sidor som bildar en rät vinkel ska vara 3 cm och 4 cm.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den tredje sidan?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triangelns omkrets?</a:t>
            </a:r>
          </a:p>
        </p:txBody>
      </p:sp>
    </p:spTree>
    <p:extLst>
      <p:ext uri="{BB962C8B-B14F-4D97-AF65-F5344CB8AC3E}">
        <p14:creationId xmlns:p14="http://schemas.microsoft.com/office/powerpoint/2010/main" val="35997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65938" y="2305615"/>
            <a:ext cx="82601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En burk marmelad innehåller 250 g. </a:t>
            </a:r>
          </a:p>
          <a:p>
            <a:endParaRPr lang="sv-SE" sz="2800" dirty="0"/>
          </a:p>
          <a:p>
            <a:r>
              <a:rPr lang="sv-SE" sz="2800" dirty="0"/>
              <a:t>Hur många kilogram och gram innehåller fem burkar?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0816" y="2090172"/>
            <a:ext cx="79789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Daniella körde 235 mil under sin semester. </a:t>
            </a:r>
          </a:p>
          <a:p>
            <a:r>
              <a:rPr lang="sv-SE" sz="2800" dirty="0"/>
              <a:t>Hon har räknat ut att bensinen kostade 9 kr per mil. </a:t>
            </a:r>
          </a:p>
          <a:p>
            <a:endParaRPr lang="sv-SE" sz="2800" dirty="0"/>
          </a:p>
          <a:p>
            <a:r>
              <a:rPr lang="sv-SE" sz="2800" dirty="0"/>
              <a:t>Hur mycket kostade bensinen sammanlagt?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3924" y="1659285"/>
            <a:ext cx="74041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När Elliot och Fabio leker uppe på vinden hittar de två påsar med femkronor. </a:t>
            </a:r>
          </a:p>
          <a:p>
            <a:r>
              <a:rPr lang="sv-SE" sz="2800" dirty="0"/>
              <a:t>I den ena påsen ligger det 640 kr. </a:t>
            </a:r>
          </a:p>
          <a:p>
            <a:r>
              <a:rPr lang="sv-SE" sz="2800" dirty="0"/>
              <a:t>Den andra påsen innehåller hälften så mycket. </a:t>
            </a:r>
          </a:p>
          <a:p>
            <a:endParaRPr lang="sv-SE" sz="2800" dirty="0"/>
          </a:p>
          <a:p>
            <a:r>
              <a:rPr lang="sv-SE" sz="2800" dirty="0"/>
              <a:t>Hur många femkronor är det sammanlagt?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61777" y="1874728"/>
            <a:ext cx="82684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På en sekund hinner ljudet 340 m. </a:t>
            </a:r>
          </a:p>
          <a:p>
            <a:r>
              <a:rPr lang="sv-SE" sz="2800" dirty="0"/>
              <a:t>Leah ser en blixt långt borta och uppskattar att det går fem sekunder innan hon hör mullret från åskan.</a:t>
            </a:r>
          </a:p>
          <a:p>
            <a:endParaRPr lang="sv-SE" sz="2800" dirty="0"/>
          </a:p>
          <a:p>
            <a:r>
              <a:rPr lang="sv-SE" sz="2800" dirty="0"/>
              <a:t>Hur långt bort var blixten?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2644</TotalTime>
  <Words>220</Words>
  <Application>Microsoft Office PowerPoint</Application>
  <PresentationFormat>Bredbild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136</cp:revision>
  <dcterms:created xsi:type="dcterms:W3CDTF">2019-08-04T10:07:00Z</dcterms:created>
  <dcterms:modified xsi:type="dcterms:W3CDTF">2022-06-26T14:15:16Z</dcterms:modified>
</cp:coreProperties>
</file>