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5" r:id="rId3"/>
    <p:sldId id="343" r:id="rId4"/>
    <p:sldId id="354" r:id="rId5"/>
    <p:sldId id="355" r:id="rId6"/>
    <p:sldId id="324" r:id="rId7"/>
    <p:sldId id="353" r:id="rId8"/>
    <p:sldId id="356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06349" y="1659285"/>
            <a:ext cx="69793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En hink rymmer 12 liter. </a:t>
            </a:r>
          </a:p>
          <a:p>
            <a:r>
              <a:rPr lang="sv-SE" sz="2800" dirty="0"/>
              <a:t>I hinken finns det 8,4 liter vatten. </a:t>
            </a:r>
          </a:p>
          <a:p>
            <a:r>
              <a:rPr lang="sv-SE" sz="2800" dirty="0"/>
              <a:t>Elsas ponny dricker upp 5,9 liter. </a:t>
            </a:r>
          </a:p>
          <a:p>
            <a:endParaRPr lang="sv-SE" sz="2800" dirty="0"/>
          </a:p>
          <a:p>
            <a:r>
              <a:rPr lang="sv-SE" sz="2800" dirty="0"/>
              <a:t>Hur många liter måste Elsa sedan hälla i hinken för att den ska bli helt fylld?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84421" y="2305615"/>
            <a:ext cx="88231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Antag att två hönor tillsammans lägger två ägg på två dagar. </a:t>
            </a:r>
          </a:p>
          <a:p>
            <a:endParaRPr lang="sv-SE" sz="2800" dirty="0"/>
          </a:p>
          <a:p>
            <a:r>
              <a:rPr lang="sv-SE" sz="2800" dirty="0"/>
              <a:t>Hur många ägg lägger i så fall en höna på åtta dagar?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23068" y="1136791"/>
            <a:ext cx="1745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C7996C6-1306-CF5E-1A4F-1E51B411C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3068" y="2111796"/>
            <a:ext cx="2115239" cy="46270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C4D3CFB-8A4F-5A59-5E8A-F2399962D7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3068" y="3026289"/>
            <a:ext cx="1454227" cy="446183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F24BB90-7E30-5ECE-4B52-D2A8DD637F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3068" y="3924257"/>
            <a:ext cx="1079653" cy="83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7144" y="2090172"/>
            <a:ext cx="6517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dirty="0"/>
          </a:p>
          <a:p>
            <a:r>
              <a:rPr lang="sv-SE" sz="2800" dirty="0"/>
              <a:t>Elliot har en påse med 100 glaskulor. </a:t>
            </a:r>
          </a:p>
          <a:p>
            <a:r>
              <a:rPr lang="sv-SE" sz="2800" dirty="0"/>
              <a:t>Kulorna väger 5,8 g styck. </a:t>
            </a:r>
          </a:p>
          <a:p>
            <a:endParaRPr lang="sv-SE" sz="2800" dirty="0"/>
          </a:p>
          <a:p>
            <a:r>
              <a:rPr lang="sv-SE" sz="2800" dirty="0"/>
              <a:t>Hur mycket väger Elliots kulor sammanlagt?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813995" y="1874728"/>
            <a:ext cx="25640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3,635 · 100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10 · 0,67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7,8 · 1 000</a:t>
            </a:r>
          </a:p>
        </p:txBody>
      </p:sp>
    </p:spTree>
    <p:extLst>
      <p:ext uri="{BB962C8B-B14F-4D97-AF65-F5344CB8AC3E}">
        <p14:creationId xmlns:p14="http://schemas.microsoft.com/office/powerpoint/2010/main" val="87508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356113" y="1874728"/>
            <a:ext cx="34797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1,7 + 3,5 + 6,2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34,8 – 6,4 – 5,2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12,5 – 9,7 + 16,9</a:t>
            </a:r>
          </a:p>
        </p:txBody>
      </p:sp>
    </p:spTree>
    <p:extLst>
      <p:ext uri="{BB962C8B-B14F-4D97-AF65-F5344CB8AC3E}">
        <p14:creationId xmlns:p14="http://schemas.microsoft.com/office/powerpoint/2010/main" val="278257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08684" y="1331547"/>
            <a:ext cx="55746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Avrunda vikterna till hundratal gram.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E027774-544E-34CD-3AB7-0956A0D67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031" y="3429000"/>
            <a:ext cx="2930487" cy="146524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C8F886-94DB-0103-BCF2-5F01A8A06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3976" y="3150823"/>
            <a:ext cx="2644048" cy="202159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34CAC6FC-01AF-F03D-0D63-1BA9A93E5B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5820" y="3429000"/>
            <a:ext cx="2710149" cy="163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72063" y="2090172"/>
            <a:ext cx="60478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Addera det största tresiffriga udda talet </a:t>
            </a:r>
          </a:p>
          <a:p>
            <a:r>
              <a:rPr lang="sv-SE" sz="2800" dirty="0"/>
              <a:t>med det största tvåsiffriga jämna talet. </a:t>
            </a:r>
          </a:p>
          <a:p>
            <a:endParaRPr lang="sv-SE" sz="2800" dirty="0"/>
          </a:p>
          <a:p>
            <a:r>
              <a:rPr lang="sv-SE" sz="2800" dirty="0"/>
              <a:t>Vilken är summan?</a:t>
            </a:r>
          </a:p>
        </p:txBody>
      </p:sp>
    </p:spTree>
    <p:extLst>
      <p:ext uri="{BB962C8B-B14F-4D97-AF65-F5344CB8AC3E}">
        <p14:creationId xmlns:p14="http://schemas.microsoft.com/office/powerpoint/2010/main" val="182090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2141" y="1659285"/>
            <a:ext cx="70077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Under ett år bodde det 278 000 människor på ön Barbados. </a:t>
            </a:r>
          </a:p>
          <a:p>
            <a:r>
              <a:rPr lang="sv-SE" sz="2800" dirty="0"/>
              <a:t>Ön har en area på 400 km</a:t>
            </a:r>
            <a:r>
              <a:rPr lang="sv-SE" sz="2800" baseline="30000" dirty="0"/>
              <a:t>2</a:t>
            </a:r>
            <a:r>
              <a:rPr lang="sv-SE" sz="2800" dirty="0"/>
              <a:t>. </a:t>
            </a:r>
          </a:p>
          <a:p>
            <a:endParaRPr lang="sv-SE" sz="2800" dirty="0"/>
          </a:p>
          <a:p>
            <a:r>
              <a:rPr lang="sv-SE" sz="2800" dirty="0"/>
              <a:t>Hur många människor bodde det i genomsnitt per kvadratkilometer det året?</a:t>
            </a:r>
          </a:p>
        </p:txBody>
      </p:sp>
    </p:spTree>
    <p:extLst>
      <p:ext uri="{BB962C8B-B14F-4D97-AF65-F5344CB8AC3E}">
        <p14:creationId xmlns:p14="http://schemas.microsoft.com/office/powerpoint/2010/main" val="149943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30886" y="2090172"/>
            <a:ext cx="61302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Ett tal i decimalform multipliceras med 4. </a:t>
            </a:r>
          </a:p>
          <a:p>
            <a:r>
              <a:rPr lang="sv-SE" sz="2800" dirty="0"/>
              <a:t>Produkten är 90,4. </a:t>
            </a:r>
          </a:p>
          <a:p>
            <a:endParaRPr lang="sv-SE" sz="2800" dirty="0"/>
          </a:p>
          <a:p>
            <a:r>
              <a:rPr lang="sv-SE" sz="2800" dirty="0"/>
              <a:t>Vilket är talet?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3313</TotalTime>
  <Words>202</Words>
  <Application>Microsoft Office PowerPoint</Application>
  <PresentationFormat>Bredbild</PresentationFormat>
  <Paragraphs>55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217</cp:revision>
  <dcterms:created xsi:type="dcterms:W3CDTF">2019-08-04T10:07:00Z</dcterms:created>
  <dcterms:modified xsi:type="dcterms:W3CDTF">2022-06-27T17:53:03Z</dcterms:modified>
</cp:coreProperties>
</file>