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353" r:id="rId3"/>
    <p:sldId id="345" r:id="rId4"/>
    <p:sldId id="343" r:id="rId5"/>
    <p:sldId id="338" r:id="rId6"/>
    <p:sldId id="324" r:id="rId7"/>
    <p:sldId id="354" r:id="rId8"/>
    <p:sldId id="352" r:id="rId9"/>
    <p:sldId id="340" r:id="rId10"/>
    <p:sldId id="344" r:id="rId11"/>
    <p:sldId id="32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0" d="100"/>
          <a:sy n="40" d="100"/>
        </p:scale>
        <p:origin x="36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501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55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774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525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0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239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60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362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542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255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3263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5971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16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293035" y="2090172"/>
            <a:ext cx="76059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9</a:t>
            </a:r>
          </a:p>
          <a:p>
            <a:endParaRPr lang="sv-SE" sz="2800" dirty="0"/>
          </a:p>
          <a:p>
            <a:r>
              <a:rPr lang="sv-SE" sz="2800" dirty="0"/>
              <a:t>Summan av två tal är 67,5. </a:t>
            </a:r>
          </a:p>
          <a:p>
            <a:r>
              <a:rPr lang="sv-SE" sz="2800" dirty="0"/>
              <a:t>Det ena talet är åtta gånger så stort som det andra. </a:t>
            </a:r>
          </a:p>
          <a:p>
            <a:endParaRPr lang="sv-SE" sz="2800" dirty="0"/>
          </a:p>
          <a:p>
            <a:r>
              <a:rPr lang="sv-SE" sz="2800" dirty="0"/>
              <a:t>Hur stor är differensen mellan de två talen?</a:t>
            </a:r>
          </a:p>
        </p:txBody>
      </p:sp>
    </p:spTree>
    <p:extLst>
      <p:ext uri="{BB962C8B-B14F-4D97-AF65-F5344CB8AC3E}">
        <p14:creationId xmlns:p14="http://schemas.microsoft.com/office/powerpoint/2010/main" val="229552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2253E7CA-B0ED-51EB-EF36-C0CF82291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71037" y="3429000"/>
            <a:ext cx="3283027" cy="2208882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737936" y="847288"/>
            <a:ext cx="771625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Du har två hinkar med vatten. </a:t>
            </a:r>
          </a:p>
          <a:p>
            <a:r>
              <a:rPr lang="sv-SE" sz="2800" dirty="0"/>
              <a:t>Det finns tre gånger så mycket vatten i A som i B. </a:t>
            </a:r>
          </a:p>
          <a:p>
            <a:endParaRPr lang="sv-SE" sz="2800" dirty="0"/>
          </a:p>
          <a:p>
            <a:r>
              <a:rPr lang="sv-SE" sz="2800" dirty="0"/>
              <a:t>Om du häller 10 liter vatten från A till B kommer det att finnas dubbelt så mycket vatten i B som i A. </a:t>
            </a:r>
          </a:p>
          <a:p>
            <a:endParaRPr lang="sv-SE" sz="2800" dirty="0"/>
          </a:p>
          <a:p>
            <a:r>
              <a:rPr lang="sv-SE" sz="2800" dirty="0"/>
              <a:t>Hur mycket vatten fanns det från början i de båda hinkarna?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217766" y="1038288"/>
            <a:ext cx="1756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  <a:endParaRPr lang="sv-SE" sz="28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6850D6B5-52E4-4CB7-A683-4702839F73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7766" y="1956297"/>
            <a:ext cx="1123720" cy="754655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F6C0D8E0-FE18-D54A-9551-59E8210BDB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7766" y="3105741"/>
            <a:ext cx="1983036" cy="468217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97A5CFF9-174D-E48E-347C-D333D65B38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7766" y="3968747"/>
            <a:ext cx="1145754" cy="84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23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15916" y="2305615"/>
            <a:ext cx="61601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r>
              <a:rPr lang="sv-SE" sz="2800" dirty="0"/>
              <a:t>Anja har 27 300 kr på ett bankkonto.</a:t>
            </a:r>
          </a:p>
          <a:p>
            <a:endParaRPr lang="sv-SE" sz="2800" dirty="0"/>
          </a:p>
          <a:p>
            <a:r>
              <a:rPr lang="sv-SE" sz="2800" dirty="0"/>
              <a:t>Hur många hundralappar motsvarar det?</a:t>
            </a:r>
          </a:p>
        </p:txBody>
      </p:sp>
    </p:spTree>
    <p:extLst>
      <p:ext uri="{BB962C8B-B14F-4D97-AF65-F5344CB8AC3E}">
        <p14:creationId xmlns:p14="http://schemas.microsoft.com/office/powerpoint/2010/main" val="836751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95460" y="2090172"/>
            <a:ext cx="78010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dirty="0"/>
          </a:p>
          <a:p>
            <a:r>
              <a:rPr lang="sv-SE" sz="2800" dirty="0"/>
              <a:t>Simon köper en förpackning med 10 par likadana strumpor för 247,50 kr. </a:t>
            </a:r>
          </a:p>
          <a:p>
            <a:endParaRPr lang="sv-SE" sz="2800" dirty="0"/>
          </a:p>
          <a:p>
            <a:r>
              <a:rPr lang="sv-SE" sz="2800" dirty="0"/>
              <a:t>Hur mycket kostar varje par?</a:t>
            </a:r>
          </a:p>
        </p:txBody>
      </p:sp>
    </p:spTree>
    <p:extLst>
      <p:ext uri="{BB962C8B-B14F-4D97-AF65-F5344CB8AC3E}">
        <p14:creationId xmlns:p14="http://schemas.microsoft.com/office/powerpoint/2010/main" val="5947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003884" y="567106"/>
            <a:ext cx="61842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Vilka tal pekar pilarna på?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Beräkna summan av talen A och C. 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Beräkna differensen av talen D och B.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C2CEA25-FBA8-3154-EA22-4193845BA9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7088" y="4056387"/>
            <a:ext cx="8157824" cy="163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232484" y="847288"/>
            <a:ext cx="57270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b="1" dirty="0"/>
          </a:p>
          <a:p>
            <a:r>
              <a:rPr lang="sv-SE" sz="2800" dirty="0"/>
              <a:t>Skriv talen i decimalform och beräkna.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76D776FD-58EC-AD96-E34A-BC131147BD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2484" y="2518961"/>
            <a:ext cx="1542361" cy="776689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B31CC9FA-EB9E-3359-AD3D-D61BBA5AEE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2484" y="3582328"/>
            <a:ext cx="1762699" cy="831773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999DD678-AE16-6059-F8B8-B11524C634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32484" y="4700779"/>
            <a:ext cx="1277957" cy="848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54705" y="2521059"/>
            <a:ext cx="70825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Hur många sekunder har gått när minutvisaren har vridit sig två tredjedels varv?</a:t>
            </a:r>
          </a:p>
        </p:txBody>
      </p:sp>
    </p:spTree>
    <p:extLst>
      <p:ext uri="{BB962C8B-B14F-4D97-AF65-F5344CB8AC3E}">
        <p14:creationId xmlns:p14="http://schemas.microsoft.com/office/powerpoint/2010/main" val="66017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48590" y="2090172"/>
            <a:ext cx="86948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</a:p>
          <a:p>
            <a:endParaRPr lang="sv-SE" sz="2800" b="1" dirty="0"/>
          </a:p>
          <a:p>
            <a:r>
              <a:rPr lang="sv-SE" sz="2800" dirty="0"/>
              <a:t>I en affär sälj målarfärg i 3-litersburkar för 579 kr. </a:t>
            </a:r>
          </a:p>
          <a:p>
            <a:r>
              <a:rPr lang="sv-SE" sz="2800" dirty="0"/>
              <a:t>En dag sänktes priset så att färgen kostade 179 kr per liter. </a:t>
            </a:r>
          </a:p>
          <a:p>
            <a:endParaRPr lang="sv-SE" sz="2800" dirty="0"/>
          </a:p>
          <a:p>
            <a:r>
              <a:rPr lang="sv-SE" sz="2800" dirty="0"/>
              <a:t>Hur mycket billigare var 3-litersburken den dagen?</a:t>
            </a:r>
          </a:p>
        </p:txBody>
      </p:sp>
    </p:spTree>
    <p:extLst>
      <p:ext uri="{BB962C8B-B14F-4D97-AF65-F5344CB8AC3E}">
        <p14:creationId xmlns:p14="http://schemas.microsoft.com/office/powerpoint/2010/main" val="186863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72087" y="2090172"/>
            <a:ext cx="744782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Sidorna i en rektangel är 20,4 cm och 15,2 cm. </a:t>
            </a:r>
          </a:p>
          <a:p>
            <a:r>
              <a:rPr lang="sv-SE" sz="2800" dirty="0"/>
              <a:t>En kvadrat har lika lång omkrets som rektangeln. </a:t>
            </a:r>
          </a:p>
          <a:p>
            <a:endParaRPr lang="sv-SE" sz="2800" dirty="0"/>
          </a:p>
          <a:p>
            <a:r>
              <a:rPr lang="sv-SE" sz="2800" dirty="0"/>
              <a:t>Hur långa sidor har kvadraten?</a:t>
            </a:r>
          </a:p>
        </p:txBody>
      </p:sp>
    </p:spTree>
    <p:extLst>
      <p:ext uri="{BB962C8B-B14F-4D97-AF65-F5344CB8AC3E}">
        <p14:creationId xmlns:p14="http://schemas.microsoft.com/office/powerpoint/2010/main" val="222674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3349</TotalTime>
  <Words>241</Words>
  <Application>Microsoft Office PowerPoint</Application>
  <PresentationFormat>Bredbild</PresentationFormat>
  <Paragraphs>51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212</cp:revision>
  <dcterms:created xsi:type="dcterms:W3CDTF">2019-08-04T10:07:00Z</dcterms:created>
  <dcterms:modified xsi:type="dcterms:W3CDTF">2022-06-27T19:11:33Z</dcterms:modified>
</cp:coreProperties>
</file>