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349" r:id="rId3"/>
    <p:sldId id="324" r:id="rId4"/>
    <p:sldId id="354" r:id="rId5"/>
    <p:sldId id="343" r:id="rId6"/>
    <p:sldId id="338" r:id="rId7"/>
    <p:sldId id="351" r:id="rId8"/>
    <p:sldId id="353" r:id="rId9"/>
    <p:sldId id="340" r:id="rId10"/>
    <p:sldId id="344" r:id="rId11"/>
    <p:sldId id="32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39" d="100"/>
          <a:sy n="39" d="100"/>
        </p:scale>
        <p:origin x="44" y="6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501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955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73774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0525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9074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9239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1604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88362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5429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2554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3263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5971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5059899" y="3075057"/>
            <a:ext cx="2072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LÄXA 21</a:t>
            </a:r>
          </a:p>
        </p:txBody>
      </p:sp>
    </p:spTree>
    <p:extLst>
      <p:ext uri="{BB962C8B-B14F-4D97-AF65-F5344CB8AC3E}">
        <p14:creationId xmlns:p14="http://schemas.microsoft.com/office/powerpoint/2010/main" val="1055794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250283" y="1443841"/>
            <a:ext cx="769143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9</a:t>
            </a:r>
          </a:p>
          <a:p>
            <a:endParaRPr lang="sv-SE" sz="2800" dirty="0"/>
          </a:p>
          <a:p>
            <a:r>
              <a:rPr lang="sv-SE" sz="2800" dirty="0"/>
              <a:t>I en skolorkester spelar 4 elever trumpet. </a:t>
            </a:r>
          </a:p>
          <a:p>
            <a:r>
              <a:rPr lang="sv-SE" sz="2800" dirty="0"/>
              <a:t>Deras medelålder är 12 år. </a:t>
            </a:r>
          </a:p>
          <a:p>
            <a:endParaRPr lang="sv-SE" sz="2800" dirty="0"/>
          </a:p>
          <a:p>
            <a:r>
              <a:rPr lang="sv-SE" sz="2800" dirty="0"/>
              <a:t>När Oliver som är 15 år slutar, ersätts han av Wilma som är 11 år. </a:t>
            </a:r>
          </a:p>
          <a:p>
            <a:endParaRPr lang="sv-SE" sz="2800" dirty="0"/>
          </a:p>
          <a:p>
            <a:r>
              <a:rPr lang="sv-SE" sz="2800" dirty="0"/>
              <a:t>Vilken blir medelåldern då?</a:t>
            </a:r>
          </a:p>
        </p:txBody>
      </p:sp>
    </p:spTree>
    <p:extLst>
      <p:ext uri="{BB962C8B-B14F-4D97-AF65-F5344CB8AC3E}">
        <p14:creationId xmlns:p14="http://schemas.microsoft.com/office/powerpoint/2010/main" val="2295523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382253" y="1659285"/>
            <a:ext cx="742749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VECKANS PROBLEM</a:t>
            </a:r>
          </a:p>
          <a:p>
            <a:endParaRPr lang="sv-SE" sz="2800" b="1" dirty="0"/>
          </a:p>
          <a:p>
            <a:r>
              <a:rPr lang="sv-SE" sz="2800" dirty="0"/>
              <a:t>Maja har sina kaniner i en kvadratisk hage </a:t>
            </a:r>
          </a:p>
          <a:p>
            <a:r>
              <a:rPr lang="sv-SE" sz="2800" dirty="0"/>
              <a:t>med en area på 9 m</a:t>
            </a:r>
            <a:r>
              <a:rPr lang="sv-SE" sz="2800" baseline="30000" dirty="0"/>
              <a:t>2</a:t>
            </a:r>
            <a:r>
              <a:rPr lang="sv-SE" sz="2800" dirty="0"/>
              <a:t>. </a:t>
            </a:r>
          </a:p>
          <a:p>
            <a:r>
              <a:rPr lang="sv-SE" sz="2800" dirty="0"/>
              <a:t>Runt hagen sitter ett stängsel på stolpar som står med 1 m mellanrum. </a:t>
            </a:r>
          </a:p>
          <a:p>
            <a:endParaRPr lang="sv-SE" sz="2800" dirty="0"/>
          </a:p>
          <a:p>
            <a:r>
              <a:rPr lang="sv-SE" sz="2800" dirty="0"/>
              <a:t>Hur många stolpar finns det runt hagen?</a:t>
            </a:r>
          </a:p>
        </p:txBody>
      </p:sp>
    </p:spTree>
    <p:extLst>
      <p:ext uri="{BB962C8B-B14F-4D97-AF65-F5344CB8AC3E}">
        <p14:creationId xmlns:p14="http://schemas.microsoft.com/office/powerpoint/2010/main" val="838297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189174" y="1443841"/>
            <a:ext cx="381365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</a:t>
            </a:r>
          </a:p>
          <a:p>
            <a:endParaRPr lang="sv-SE" sz="2800" dirty="0"/>
          </a:p>
          <a:p>
            <a:r>
              <a:rPr lang="sv-SE" sz="2800" dirty="0"/>
              <a:t>Skriv längderna i meter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25 cm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40 dm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2 m 8 cm</a:t>
            </a:r>
          </a:p>
        </p:txBody>
      </p:sp>
    </p:spTree>
    <p:extLst>
      <p:ext uri="{BB962C8B-B14F-4D97-AF65-F5344CB8AC3E}">
        <p14:creationId xmlns:p14="http://schemas.microsoft.com/office/powerpoint/2010/main" val="4098056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912411" y="1443841"/>
            <a:ext cx="436717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2</a:t>
            </a:r>
          </a:p>
          <a:p>
            <a:endParaRPr lang="sv-SE" sz="2800" b="1" dirty="0"/>
          </a:p>
          <a:p>
            <a:r>
              <a:rPr lang="sv-SE" sz="2800" dirty="0"/>
              <a:t>Avrunda talet 5,347602 till 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tiondelar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hundradelar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tusendelar</a:t>
            </a:r>
          </a:p>
        </p:txBody>
      </p:sp>
    </p:spTree>
    <p:extLst>
      <p:ext uri="{BB962C8B-B14F-4D97-AF65-F5344CB8AC3E}">
        <p14:creationId xmlns:p14="http://schemas.microsoft.com/office/powerpoint/2010/main" val="2190444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404632" y="847288"/>
            <a:ext cx="338273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3</a:t>
            </a:r>
          </a:p>
          <a:p>
            <a:endParaRPr lang="sv-SE" sz="2800" dirty="0"/>
          </a:p>
          <a:p>
            <a:r>
              <a:rPr lang="sv-SE" sz="2800" dirty="0"/>
              <a:t>Mät i hela centimeter. </a:t>
            </a:r>
          </a:p>
          <a:p>
            <a:r>
              <a:rPr lang="sv-SE" sz="2800" dirty="0"/>
              <a:t>Beräkna sedan arean.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5D33D4F8-E70C-9371-6DFB-C80FBC91B2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3132" y="3106986"/>
            <a:ext cx="3745735" cy="2434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9268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643677" y="2305615"/>
            <a:ext cx="490464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4</a:t>
            </a:r>
          </a:p>
          <a:p>
            <a:endParaRPr lang="sv-SE" sz="2800" dirty="0"/>
          </a:p>
          <a:p>
            <a:r>
              <a:rPr lang="sv-SE" sz="2800" dirty="0"/>
              <a:t>Omkretsen av en cirkel är 15 m.</a:t>
            </a:r>
          </a:p>
          <a:p>
            <a:r>
              <a:rPr lang="sv-SE" sz="2800" dirty="0"/>
              <a:t> </a:t>
            </a:r>
          </a:p>
          <a:p>
            <a:r>
              <a:rPr lang="sv-SE" sz="2800" dirty="0"/>
              <a:t>Ungefär hur lång är radien?</a:t>
            </a:r>
          </a:p>
        </p:txBody>
      </p:sp>
    </p:spTree>
    <p:extLst>
      <p:ext uri="{BB962C8B-B14F-4D97-AF65-F5344CB8AC3E}">
        <p14:creationId xmlns:p14="http://schemas.microsoft.com/office/powerpoint/2010/main" val="594731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5200650" y="847288"/>
            <a:ext cx="1790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5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BFF5A086-43AD-DC5D-3ADD-0D16AC7D44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0650" y="1821685"/>
            <a:ext cx="1277957" cy="738130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CB25349E-A53A-89ED-3A6C-D074448F34E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00650" y="3010992"/>
            <a:ext cx="1476260" cy="534318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86BBA785-1D10-3860-9CE3-911D10404F4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00650" y="3996487"/>
            <a:ext cx="1079653" cy="831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439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298996" y="1874728"/>
            <a:ext cx="559400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6</a:t>
            </a:r>
          </a:p>
          <a:p>
            <a:endParaRPr lang="sv-SE" sz="2800" dirty="0"/>
          </a:p>
          <a:p>
            <a:r>
              <a:rPr lang="sv-SE" sz="2800" dirty="0"/>
              <a:t>En halsduk är 35 mm lång på en bild. </a:t>
            </a:r>
          </a:p>
          <a:p>
            <a:endParaRPr lang="sv-SE" sz="2800" dirty="0"/>
          </a:p>
          <a:p>
            <a:r>
              <a:rPr lang="sv-SE" sz="2800" dirty="0"/>
              <a:t>Hur lång är halsduken i verkligheten om bilden är i skala 1 : 40? </a:t>
            </a:r>
          </a:p>
          <a:p>
            <a:r>
              <a:rPr lang="sv-SE" sz="2800" dirty="0"/>
              <a:t>Svara i meter. </a:t>
            </a:r>
          </a:p>
        </p:txBody>
      </p:sp>
    </p:spTree>
    <p:extLst>
      <p:ext uri="{BB962C8B-B14F-4D97-AF65-F5344CB8AC3E}">
        <p14:creationId xmlns:p14="http://schemas.microsoft.com/office/powerpoint/2010/main" val="19648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859675" y="1874728"/>
            <a:ext cx="735359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7</a:t>
            </a:r>
          </a:p>
          <a:p>
            <a:endParaRPr lang="sv-SE" sz="2800" b="1" dirty="0"/>
          </a:p>
          <a:p>
            <a:r>
              <a:rPr lang="sv-SE" sz="2800" dirty="0"/>
              <a:t>Johan och Mikis paddlar kanot fram och tillbaka till en liten ö som ligger två sjömil från stranden. </a:t>
            </a:r>
          </a:p>
          <a:p>
            <a:endParaRPr lang="sv-SE" sz="2800" dirty="0"/>
          </a:p>
          <a:p>
            <a:r>
              <a:rPr lang="sv-SE" sz="2800" dirty="0"/>
              <a:t>Hur långt paddlar de sammanlagt? </a:t>
            </a:r>
          </a:p>
          <a:p>
            <a:r>
              <a:rPr lang="sv-SE" sz="2800" dirty="0"/>
              <a:t>Svara i kilometer.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B6736C9E-0AB3-59E4-54AD-2082ECDFBE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13271" y="3097517"/>
            <a:ext cx="3430112" cy="662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872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086197" y="1659285"/>
            <a:ext cx="601960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8</a:t>
            </a:r>
          </a:p>
          <a:p>
            <a:endParaRPr lang="sv-SE" sz="2800" dirty="0"/>
          </a:p>
          <a:p>
            <a:r>
              <a:rPr lang="sv-SE" sz="2800" dirty="0" err="1"/>
              <a:t>Emine</a:t>
            </a:r>
            <a:r>
              <a:rPr lang="sv-SE" sz="2800" dirty="0"/>
              <a:t> är 1,58 m lång. </a:t>
            </a:r>
          </a:p>
          <a:p>
            <a:r>
              <a:rPr lang="sv-SE" sz="2800" dirty="0"/>
              <a:t>Hennes storebror Ali är 24 cm längre. </a:t>
            </a:r>
          </a:p>
          <a:p>
            <a:r>
              <a:rPr lang="sv-SE" sz="2800" dirty="0"/>
              <a:t>Barnens pappa är 0,9 dm längre än Ali. </a:t>
            </a:r>
          </a:p>
          <a:p>
            <a:endParaRPr lang="sv-SE" sz="2800" dirty="0"/>
          </a:p>
          <a:p>
            <a:r>
              <a:rPr lang="sv-SE" sz="2800" dirty="0"/>
              <a:t>Hur lång är pappa? </a:t>
            </a:r>
          </a:p>
          <a:p>
            <a:r>
              <a:rPr lang="sv-SE" sz="2800" dirty="0"/>
              <a:t>Svara i meter.</a:t>
            </a:r>
          </a:p>
        </p:txBody>
      </p:sp>
    </p:spTree>
    <p:extLst>
      <p:ext uri="{BB962C8B-B14F-4D97-AF65-F5344CB8AC3E}">
        <p14:creationId xmlns:p14="http://schemas.microsoft.com/office/powerpoint/2010/main" val="2226740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Återblick">
  <a:themeElements>
    <a:clrScheme name="Återblick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Åter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2984</TotalTime>
  <Words>228</Words>
  <Application>Microsoft Office PowerPoint</Application>
  <PresentationFormat>Bredbild</PresentationFormat>
  <Paragraphs>64</Paragraphs>
  <Slides>11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4" baseType="lpstr">
      <vt:lpstr>Calibri</vt:lpstr>
      <vt:lpstr>Calibri Light</vt:lpstr>
      <vt:lpstr>Återblick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236</cp:revision>
  <dcterms:created xsi:type="dcterms:W3CDTF">2019-08-04T10:07:00Z</dcterms:created>
  <dcterms:modified xsi:type="dcterms:W3CDTF">2022-06-27T20:54:22Z</dcterms:modified>
</cp:coreProperties>
</file>