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85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741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651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496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72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368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124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406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470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096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43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481349" y="2767280"/>
            <a:ext cx="72293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VEMS METOD ÄR KORREKT? </a:t>
            </a:r>
          </a:p>
          <a:p>
            <a:pPr algn="ctr"/>
            <a:r>
              <a:rPr lang="sv-SE" sz="4000" b="1" dirty="0"/>
              <a:t>KAPITEL 1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22" name="textruta 21">
            <a:extLst>
              <a:ext uri="{FF2B5EF4-FFF2-40B4-BE49-F238E27FC236}">
                <a16:creationId xmlns:a16="http://schemas.microsoft.com/office/drawing/2014/main" id="{C3866C2A-7258-4EF4-94FF-0E871CA18543}"/>
              </a:ext>
            </a:extLst>
          </p:cNvPr>
          <p:cNvSpPr txBox="1"/>
          <p:nvPr/>
        </p:nvSpPr>
        <p:spPr>
          <a:xfrm>
            <a:off x="2409637" y="5633413"/>
            <a:ext cx="7372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Vem har löst uppgiften rätt? Vilka fel har de andra gjort?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1E6404E-C002-4659-8908-61762AD633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2249" y="1613772"/>
            <a:ext cx="6667500" cy="1190625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23A9A01A-FFE6-4A55-9940-6F3799516A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3199" y="2910604"/>
            <a:ext cx="6705600" cy="1143000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DBBAB6D0-2C0C-4CA3-877B-4C48404790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62249" y="4159811"/>
            <a:ext cx="6667500" cy="1190625"/>
          </a:xfrm>
          <a:prstGeom prst="rect">
            <a:avLst/>
          </a:prstGeom>
        </p:spPr>
      </p:pic>
      <p:grpSp>
        <p:nvGrpSpPr>
          <p:cNvPr id="17" name="Grupp 16">
            <a:extLst>
              <a:ext uri="{FF2B5EF4-FFF2-40B4-BE49-F238E27FC236}">
                <a16:creationId xmlns:a16="http://schemas.microsoft.com/office/drawing/2014/main" id="{087D67F4-54B6-489B-8010-522FBE9EA15E}"/>
              </a:ext>
            </a:extLst>
          </p:cNvPr>
          <p:cNvGrpSpPr/>
          <p:nvPr/>
        </p:nvGrpSpPr>
        <p:grpSpPr>
          <a:xfrm>
            <a:off x="4647385" y="613651"/>
            <a:ext cx="2897230" cy="708245"/>
            <a:chOff x="4647385" y="613651"/>
            <a:chExt cx="2897230" cy="708245"/>
          </a:xfrm>
        </p:grpSpPr>
        <p:sp>
          <p:nvSpPr>
            <p:cNvPr id="4" name="textruta 3">
              <a:extLst>
                <a:ext uri="{FF2B5EF4-FFF2-40B4-BE49-F238E27FC236}">
                  <a16:creationId xmlns:a16="http://schemas.microsoft.com/office/drawing/2014/main" id="{50035BAB-88BC-468D-A169-F958A7C3C8B4}"/>
                </a:ext>
              </a:extLst>
            </p:cNvPr>
            <p:cNvSpPr txBox="1"/>
            <p:nvPr/>
          </p:nvSpPr>
          <p:spPr>
            <a:xfrm>
              <a:off x="4647385" y="726272"/>
              <a:ext cx="28972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/>
                <a:t>Beräkna               .</a:t>
              </a:r>
            </a:p>
          </p:txBody>
        </p:sp>
        <p:pic>
          <p:nvPicPr>
            <p:cNvPr id="15" name="Bildobjekt 14">
              <a:extLst>
                <a:ext uri="{FF2B5EF4-FFF2-40B4-BE49-F238E27FC236}">
                  <a16:creationId xmlns:a16="http://schemas.microsoft.com/office/drawing/2014/main" id="{3E15C5A7-A196-4840-8B0F-E1F176ED914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48003" y="613651"/>
              <a:ext cx="885306" cy="7082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theme/theme1.xml><?xml version="1.0" encoding="utf-8"?>
<a:theme xmlns:a="http://schemas.openxmlformats.org/drawingml/2006/main" name="Återblic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583</TotalTime>
  <Words>22</Words>
  <Application>Microsoft Office PowerPoint</Application>
  <PresentationFormat>Bredbild</PresentationFormat>
  <Paragraphs>4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Återblick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54</cp:revision>
  <dcterms:created xsi:type="dcterms:W3CDTF">2019-08-04T10:07:00Z</dcterms:created>
  <dcterms:modified xsi:type="dcterms:W3CDTF">2021-07-12T14:35:07Z</dcterms:modified>
</cp:coreProperties>
</file>