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57" r:id="rId2"/>
    <p:sldId id="358" r:id="rId3"/>
    <p:sldId id="359" r:id="rId4"/>
    <p:sldId id="360" r:id="rId5"/>
    <p:sldId id="313" r:id="rId6"/>
    <p:sldId id="314" r:id="rId7"/>
    <p:sldId id="361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A9F"/>
    <a:srgbClr val="E9B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8369" autoAdjust="0"/>
  </p:normalViewPr>
  <p:slideViewPr>
    <p:cSldViewPr snapToGrid="0" snapToObjects="1">
      <p:cViewPr>
        <p:scale>
          <a:sx n="137" d="100"/>
          <a:sy n="137" d="100"/>
        </p:scale>
        <p:origin x="-35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EE50E4E-7295-214E-992D-28810FC8A3EF}"/>
              </a:ext>
            </a:extLst>
          </p:cNvPr>
          <p:cNvSpPr/>
          <p:nvPr/>
        </p:nvSpPr>
        <p:spPr>
          <a:xfrm>
            <a:off x="3358473" y="920086"/>
            <a:ext cx="2105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Från hela till delar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A78841-3036-2C47-BDA3-4DCFDD213449}"/>
              </a:ext>
            </a:extLst>
          </p:cNvPr>
          <p:cNvSpPr/>
          <p:nvPr/>
        </p:nvSpPr>
        <p:spPr>
          <a:xfrm>
            <a:off x="2516686" y="1333753"/>
            <a:ext cx="4110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Två </a:t>
            </a:r>
            <a:r>
              <a:rPr lang="sv-SE" sz="2000" dirty="0"/>
              <a:t>pizzor kan delas i </a:t>
            </a:r>
            <a:r>
              <a:rPr lang="sv-SE" sz="2000" dirty="0">
                <a:solidFill>
                  <a:srgbClr val="C00000"/>
                </a:solidFill>
              </a:rPr>
              <a:t>åtta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FB03CE-E5E7-FF4E-82C9-F541CA7B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86" y="1701504"/>
            <a:ext cx="4014952" cy="20800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CEDF4D-C9A0-EB4D-9709-5E32C2B9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52" y="1931602"/>
            <a:ext cx="2010473" cy="183649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F2E1A73-EC5D-694D-83CC-F4DD89F6C1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45049"/>
            <a:ext cx="1995752" cy="1823043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3FDE412C-D1A4-A54D-8AD4-499AF880B01D}"/>
              </a:ext>
            </a:extLst>
          </p:cNvPr>
          <p:cNvGrpSpPr/>
          <p:nvPr/>
        </p:nvGrpSpPr>
        <p:grpSpPr>
          <a:xfrm>
            <a:off x="4462224" y="3768092"/>
            <a:ext cx="319027" cy="872059"/>
            <a:chOff x="3788044" y="1040592"/>
            <a:chExt cx="319027" cy="872059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D894C59-BED0-7F48-8E50-010FDFB713F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428BDFA0-1074-CB49-8487-C339E68EEFED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68ECA9B8-EAB4-7349-9F03-47768CC9EB2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0569F394-868B-C943-AA87-C0640D161E86}"/>
              </a:ext>
            </a:extLst>
          </p:cNvPr>
          <p:cNvSpPr/>
          <p:nvPr/>
        </p:nvSpPr>
        <p:spPr>
          <a:xfrm>
            <a:off x="4138554" y="3888529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ED91C80-D69D-E04B-B425-293915DFC9E2}"/>
              </a:ext>
            </a:extLst>
          </p:cNvPr>
          <p:cNvSpPr/>
          <p:nvPr/>
        </p:nvSpPr>
        <p:spPr>
          <a:xfrm>
            <a:off x="3865718" y="3888529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306E51-25D8-7C42-9559-3F185A462F15}"/>
              </a:ext>
            </a:extLst>
          </p:cNvPr>
          <p:cNvSpPr/>
          <p:nvPr/>
        </p:nvSpPr>
        <p:spPr>
          <a:xfrm>
            <a:off x="612297" y="4249688"/>
            <a:ext cx="2374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Tre </a:t>
            </a:r>
            <a:r>
              <a:rPr lang="sv-SE" sz="2000" dirty="0"/>
              <a:t>pizzor kan delas i </a:t>
            </a:r>
            <a:r>
              <a:rPr lang="sv-SE" sz="2000" dirty="0">
                <a:solidFill>
                  <a:srgbClr val="C00000"/>
                </a:solidFill>
              </a:rPr>
              <a:t>12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, </a:t>
            </a:r>
          </a:p>
          <a:p>
            <a:r>
              <a:rPr lang="sv-SE" sz="2000" b="1" dirty="0"/>
              <a:t>fyra </a:t>
            </a:r>
            <a:r>
              <a:rPr lang="sv-SE" sz="2000" dirty="0"/>
              <a:t>i </a:t>
            </a:r>
            <a:r>
              <a:rPr lang="sv-SE" sz="2000" dirty="0">
                <a:solidFill>
                  <a:srgbClr val="C00000"/>
                </a:solidFill>
              </a:rPr>
              <a:t>16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 och så vidare.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614B145F-1EC0-DC47-A627-E3B0AA46E9B1}"/>
              </a:ext>
            </a:extLst>
          </p:cNvPr>
          <p:cNvGrpSpPr/>
          <p:nvPr/>
        </p:nvGrpSpPr>
        <p:grpSpPr>
          <a:xfrm>
            <a:off x="4394187" y="4740672"/>
            <a:ext cx="593921" cy="877357"/>
            <a:chOff x="3713085" y="1035294"/>
            <a:chExt cx="593921" cy="877357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0441F502-4D1E-9841-9793-29686B228AEF}"/>
                </a:ext>
              </a:extLst>
            </p:cNvPr>
            <p:cNvSpPr/>
            <p:nvPr/>
          </p:nvSpPr>
          <p:spPr>
            <a:xfrm>
              <a:off x="3713085" y="1035294"/>
              <a:ext cx="593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3649E07-7A81-DC49-8C6E-56E5F42C8BA4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7883DA40-13E8-2C40-9FE1-2A48377083C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3250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83EA492E-047A-BD4A-AB0C-E08C9D323776}"/>
              </a:ext>
            </a:extLst>
          </p:cNvPr>
          <p:cNvSpPr/>
          <p:nvPr/>
        </p:nvSpPr>
        <p:spPr>
          <a:xfrm>
            <a:off x="4138554" y="485963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26F6C4B-BF18-A24F-BC6E-FAC1C4B920ED}"/>
              </a:ext>
            </a:extLst>
          </p:cNvPr>
          <p:cNvSpPr/>
          <p:nvPr/>
        </p:nvSpPr>
        <p:spPr>
          <a:xfrm>
            <a:off x="3861674" y="486276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DA414F5-4B89-C746-AB9C-6A82DD74AB1E}"/>
              </a:ext>
            </a:extLst>
          </p:cNvPr>
          <p:cNvSpPr/>
          <p:nvPr/>
        </p:nvSpPr>
        <p:spPr>
          <a:xfrm>
            <a:off x="4187936" y="5938720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368032F-D2E3-2E43-95D4-BAC188291F0F}"/>
              </a:ext>
            </a:extLst>
          </p:cNvPr>
          <p:cNvSpPr/>
          <p:nvPr/>
        </p:nvSpPr>
        <p:spPr>
          <a:xfrm>
            <a:off x="3869465" y="5938720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4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A3C68F85-25CB-4D42-B70E-413A86258764}"/>
              </a:ext>
            </a:extLst>
          </p:cNvPr>
          <p:cNvGrpSpPr/>
          <p:nvPr/>
        </p:nvGrpSpPr>
        <p:grpSpPr>
          <a:xfrm>
            <a:off x="4460772" y="5794961"/>
            <a:ext cx="593921" cy="877357"/>
            <a:chOff x="3713085" y="1035294"/>
            <a:chExt cx="593921" cy="877357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31CC84C3-EE50-AD47-A73B-CA38011B5E54}"/>
                </a:ext>
              </a:extLst>
            </p:cNvPr>
            <p:cNvSpPr/>
            <p:nvPr/>
          </p:nvSpPr>
          <p:spPr>
            <a:xfrm>
              <a:off x="3713085" y="1035294"/>
              <a:ext cx="593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A665A382-149D-CD4C-9764-E0DF4EE40555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1B247D68-C8E3-E444-B580-8BB419199FC1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3250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F87FB7F0-3181-D844-8D0B-8B8AD149F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A2204A2C-956A-1542-BB5E-8FE7E1C3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37" y="209687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2.2	                          	    Bråkform och blandad form</a:t>
            </a:r>
          </a:p>
        </p:txBody>
      </p:sp>
    </p:spTree>
    <p:extLst>
      <p:ext uri="{BB962C8B-B14F-4D97-AF65-F5344CB8AC3E}">
        <p14:creationId xmlns:p14="http://schemas.microsoft.com/office/powerpoint/2010/main" val="2507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22" grpId="0"/>
      <p:bldP spid="2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04FDCD-4D4D-4E48-9262-81965ED560EF}"/>
              </a:ext>
            </a:extLst>
          </p:cNvPr>
          <p:cNvSpPr/>
          <p:nvPr/>
        </p:nvSpPr>
        <p:spPr>
          <a:xfrm>
            <a:off x="3080023" y="224010"/>
            <a:ext cx="363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Bråkform och blandad form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01DDA9-B5A3-CA44-AEBA-2D26F6C1967A}"/>
              </a:ext>
            </a:extLst>
          </p:cNvPr>
          <p:cNvSpPr/>
          <p:nvPr/>
        </p:nvSpPr>
        <p:spPr>
          <a:xfrm>
            <a:off x="711019" y="724938"/>
            <a:ext cx="8432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Saida och </a:t>
            </a:r>
            <a:r>
              <a:rPr lang="sv-SE" sz="2000" dirty="0" err="1"/>
              <a:t>Aiden</a:t>
            </a:r>
            <a:r>
              <a:rPr lang="sv-SE" sz="2000" dirty="0"/>
              <a:t> beställde </a:t>
            </a:r>
            <a:r>
              <a:rPr lang="sv-SE" sz="2000" b="1" dirty="0"/>
              <a:t>två</a:t>
            </a:r>
            <a:r>
              <a:rPr lang="sv-SE" sz="2000" dirty="0"/>
              <a:t> pizzor och bad att få dem delade i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BE840B-3F7A-434B-9B01-15B5759A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4880" y="1689863"/>
            <a:ext cx="1168462" cy="98567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4F47CDB-9226-D445-9C52-F4D822460833}"/>
              </a:ext>
            </a:extLst>
          </p:cNvPr>
          <p:cNvSpPr/>
          <p:nvPr/>
        </p:nvSpPr>
        <p:spPr>
          <a:xfrm>
            <a:off x="2129355" y="1149231"/>
            <a:ext cx="5580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 en stund så fanns det </a:t>
            </a:r>
            <a:r>
              <a:rPr lang="sv-SE" sz="2000" dirty="0">
                <a:solidFill>
                  <a:srgbClr val="C00000"/>
                </a:solidFill>
              </a:rPr>
              <a:t>fem</a:t>
            </a:r>
            <a:r>
              <a:rPr lang="sv-SE" sz="2000" dirty="0"/>
              <a:t> fjärdedelar kvar.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72D792-7541-C145-8A26-3B1916E0F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25"/>
          <a:stretch/>
        </p:blipFill>
        <p:spPr>
          <a:xfrm>
            <a:off x="2213919" y="1509001"/>
            <a:ext cx="2010473" cy="208003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86438CA-8291-E349-822F-02EF9D34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1191"/>
          <a:stretch/>
        </p:blipFill>
        <p:spPr>
          <a:xfrm>
            <a:off x="4542619" y="1499619"/>
            <a:ext cx="1959638" cy="20800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31CFB12-FF93-934C-A1A1-1B6F0C9B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619" y="1717442"/>
            <a:ext cx="2010473" cy="183649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C11C39-DB9E-D14E-8A6C-4346E3FA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084" y="1743164"/>
            <a:ext cx="2010473" cy="183649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BE71664-0C0F-D841-86BE-BCDD62133EAC}"/>
              </a:ext>
            </a:extLst>
          </p:cNvPr>
          <p:cNvSpPr/>
          <p:nvPr/>
        </p:nvSpPr>
        <p:spPr>
          <a:xfrm>
            <a:off x="6559996" y="2061357"/>
            <a:ext cx="2874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kan också säga att det fanns </a:t>
            </a:r>
            <a:r>
              <a:rPr lang="sv-SE" sz="2000" dirty="0">
                <a:solidFill>
                  <a:srgbClr val="C00000"/>
                </a:solidFill>
              </a:rPr>
              <a:t>en hel och en fjärdedels</a:t>
            </a:r>
            <a:r>
              <a:rPr lang="sv-SE" sz="2000" dirty="0"/>
              <a:t> pizza kvar.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A6564E8-F5DC-F24B-94A4-56EFF6E183CA}"/>
              </a:ext>
            </a:extLst>
          </p:cNvPr>
          <p:cNvGrpSpPr/>
          <p:nvPr/>
        </p:nvGrpSpPr>
        <p:grpSpPr>
          <a:xfrm>
            <a:off x="1728328" y="3582992"/>
            <a:ext cx="4992128" cy="847811"/>
            <a:chOff x="1283273" y="1049974"/>
            <a:chExt cx="3088959" cy="847811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22470AB-7719-864D-ADE3-4BB16D0F2782}"/>
                </a:ext>
              </a:extLst>
            </p:cNvPr>
            <p:cNvSpPr/>
            <p:nvPr/>
          </p:nvSpPr>
          <p:spPr>
            <a:xfrm>
              <a:off x="1283273" y="1248272"/>
              <a:ext cx="3088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Fem fjärdedelar skriv så här i </a:t>
              </a:r>
              <a:r>
                <a:rPr lang="sv-SE" sz="2000" i="1" dirty="0">
                  <a:solidFill>
                    <a:srgbClr val="C00000"/>
                  </a:solidFill>
                </a:rPr>
                <a:t>bråkform</a:t>
              </a:r>
              <a:r>
                <a:rPr lang="sv-SE" sz="2000" dirty="0"/>
                <a:t>:         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9290C77-1BCF-E043-9E0C-0E2CAD471270}"/>
                </a:ext>
              </a:extLst>
            </p:cNvPr>
            <p:cNvSpPr/>
            <p:nvPr/>
          </p:nvSpPr>
          <p:spPr>
            <a:xfrm>
              <a:off x="3846236" y="104997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E219255-D716-0444-B8AA-C9E0350982C0}"/>
                </a:ext>
              </a:extLst>
            </p:cNvPr>
            <p:cNvSpPr/>
            <p:nvPr/>
          </p:nvSpPr>
          <p:spPr>
            <a:xfrm>
              <a:off x="3837426" y="1374565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22E430DB-0512-664C-A734-608A1770B50F}"/>
                </a:ext>
              </a:extLst>
            </p:cNvPr>
            <p:cNvCxnSpPr>
              <a:cxnSpLocks/>
            </p:cNvCxnSpPr>
            <p:nvPr/>
          </p:nvCxnSpPr>
          <p:spPr>
            <a:xfrm>
              <a:off x="3871744" y="1471284"/>
              <a:ext cx="1891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7FCE19D-C0F1-2E4E-A047-7C23D1319156}"/>
              </a:ext>
            </a:extLst>
          </p:cNvPr>
          <p:cNvGrpSpPr/>
          <p:nvPr/>
        </p:nvGrpSpPr>
        <p:grpSpPr>
          <a:xfrm>
            <a:off x="1313815" y="4345293"/>
            <a:ext cx="8135863" cy="872059"/>
            <a:chOff x="1223200" y="5050846"/>
            <a:chExt cx="8135863" cy="872059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417D92D-EA59-9B41-A583-73532AFF088C}"/>
                </a:ext>
              </a:extLst>
            </p:cNvPr>
            <p:cNvGrpSpPr/>
            <p:nvPr/>
          </p:nvGrpSpPr>
          <p:grpSpPr>
            <a:xfrm>
              <a:off x="1223200" y="5050846"/>
              <a:ext cx="4182457" cy="872059"/>
              <a:chOff x="1223200" y="5050846"/>
              <a:chExt cx="4182457" cy="872059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B4947226-48B3-6047-AB18-D1E7E2DE1CE5}"/>
                  </a:ext>
                </a:extLst>
              </p:cNvPr>
              <p:cNvSpPr/>
              <p:nvPr/>
            </p:nvSpPr>
            <p:spPr>
              <a:xfrm>
                <a:off x="1223200" y="5270901"/>
                <a:ext cx="38902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Om talet skrivs som </a:t>
                </a:r>
                <a:r>
                  <a:rPr lang="sv-SE" sz="2000" dirty="0">
                    <a:solidFill>
                      <a:srgbClr val="C00000"/>
                    </a:solidFill>
                  </a:rPr>
                  <a:t>hela och delar</a:t>
                </a:r>
                <a:r>
                  <a:rPr lang="sv-SE" sz="2000" dirty="0"/>
                  <a:t>,</a:t>
                </a:r>
                <a:endParaRPr lang="sv-SE" sz="2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BD21781F-2223-5145-A888-6BB838D10BC2}"/>
                  </a:ext>
                </a:extLst>
              </p:cNvPr>
              <p:cNvGrpSpPr/>
              <p:nvPr/>
            </p:nvGrpSpPr>
            <p:grpSpPr>
              <a:xfrm>
                <a:off x="5086630" y="5050846"/>
                <a:ext cx="319027" cy="872059"/>
                <a:chOff x="3788044" y="1040592"/>
                <a:chExt cx="319027" cy="872059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7945C94B-6FC1-5747-B529-273F999FA0C9}"/>
                    </a:ext>
                  </a:extLst>
                </p:cNvPr>
                <p:cNvSpPr/>
                <p:nvPr/>
              </p:nvSpPr>
              <p:spPr>
                <a:xfrm>
                  <a:off x="3788044" y="1040592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Rektangel 21">
                  <a:extLst>
                    <a:ext uri="{FF2B5EF4-FFF2-40B4-BE49-F238E27FC236}">
                      <a16:creationId xmlns:a16="http://schemas.microsoft.com/office/drawing/2014/main" id="{384E87E3-36C2-1D43-A5AC-751F3C5EE3E7}"/>
                    </a:ext>
                  </a:extLst>
                </p:cNvPr>
                <p:cNvSpPr/>
                <p:nvPr/>
              </p:nvSpPr>
              <p:spPr>
                <a:xfrm>
                  <a:off x="3794966" y="1389431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A1256137-44C5-5049-B1AF-6C4D623CB8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426" y="1471284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6BA5C087-4D1F-574C-9922-1471AE566AFE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F6CCEFA-CCB6-6448-BAF8-E3C5D6262898}"/>
                </a:ext>
              </a:extLst>
            </p:cNvPr>
            <p:cNvSpPr/>
            <p:nvPr/>
          </p:nvSpPr>
          <p:spPr>
            <a:xfrm>
              <a:off x="5468823" y="5261185"/>
              <a:ext cx="389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är det skrivet i </a:t>
              </a:r>
              <a:r>
                <a:rPr lang="sv-SE" sz="2000" i="1" dirty="0">
                  <a:solidFill>
                    <a:srgbClr val="C00000"/>
                  </a:solidFill>
                </a:rPr>
                <a:t>blandad form</a:t>
              </a:r>
              <a:r>
                <a:rPr lang="sv-SE" sz="2000" i="1" dirty="0"/>
                <a:t>.</a:t>
              </a:r>
              <a:endParaRPr lang="sv-SE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A25935B5-08BA-1045-9753-E18724B2F4C7}"/>
              </a:ext>
            </a:extLst>
          </p:cNvPr>
          <p:cNvGrpSpPr/>
          <p:nvPr/>
        </p:nvGrpSpPr>
        <p:grpSpPr>
          <a:xfrm>
            <a:off x="3660665" y="5603530"/>
            <a:ext cx="1887190" cy="986080"/>
            <a:chOff x="3080657" y="5349406"/>
            <a:chExt cx="1887190" cy="986080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AC24FDB-4D5F-2F40-B92B-D35E83851BD9}"/>
                </a:ext>
              </a:extLst>
            </p:cNvPr>
            <p:cNvSpPr/>
            <p:nvPr/>
          </p:nvSpPr>
          <p:spPr>
            <a:xfrm>
              <a:off x="3080657" y="5349406"/>
              <a:ext cx="1887190" cy="986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D41F28AA-754E-C644-9DBD-7B0AE2A3F51A}"/>
                </a:ext>
              </a:extLst>
            </p:cNvPr>
            <p:cNvGrpSpPr/>
            <p:nvPr/>
          </p:nvGrpSpPr>
          <p:grpSpPr>
            <a:xfrm>
              <a:off x="3418275" y="5384955"/>
              <a:ext cx="1153758" cy="872059"/>
              <a:chOff x="2209171" y="1107523"/>
              <a:chExt cx="1153758" cy="872059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id="{FC2A9458-26BE-3242-8325-251C8D7CB3F9}"/>
                  </a:ext>
                </a:extLst>
              </p:cNvPr>
              <p:cNvGrpSpPr/>
              <p:nvPr/>
            </p:nvGrpSpPr>
            <p:grpSpPr>
              <a:xfrm>
                <a:off x="2209171" y="1122243"/>
                <a:ext cx="455174" cy="847811"/>
                <a:chOff x="3837426" y="1049974"/>
                <a:chExt cx="281646" cy="847811"/>
              </a:xfrm>
            </p:grpSpPr>
            <p:sp>
              <p:nvSpPr>
                <p:cNvPr id="37" name="Rektangel 36">
                  <a:extLst>
                    <a:ext uri="{FF2B5EF4-FFF2-40B4-BE49-F238E27FC236}">
                      <a16:creationId xmlns:a16="http://schemas.microsoft.com/office/drawing/2014/main" id="{8608479A-8086-CA49-B15A-DBC55CDF94C8}"/>
                    </a:ext>
                  </a:extLst>
                </p:cNvPr>
                <p:cNvSpPr/>
                <p:nvPr/>
              </p:nvSpPr>
              <p:spPr>
                <a:xfrm>
                  <a:off x="3846236" y="1049974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5</a:t>
                  </a:r>
                </a:p>
              </p:txBody>
            </p:sp>
            <p:sp>
              <p:nvSpPr>
                <p:cNvPr id="38" name="Rektangel 37">
                  <a:extLst>
                    <a:ext uri="{FF2B5EF4-FFF2-40B4-BE49-F238E27FC236}">
                      <a16:creationId xmlns:a16="http://schemas.microsoft.com/office/drawing/2014/main" id="{C58D4A22-C03E-044C-B90C-A1EFCE6CDCE8}"/>
                    </a:ext>
                  </a:extLst>
                </p:cNvPr>
                <p:cNvSpPr/>
                <p:nvPr/>
              </p:nvSpPr>
              <p:spPr>
                <a:xfrm>
                  <a:off x="3837426" y="1374565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4</a:t>
                  </a:r>
                </a:p>
              </p:txBody>
            </p:sp>
            <p:cxnSp>
              <p:nvCxnSpPr>
                <p:cNvPr id="39" name="Rak 38">
                  <a:extLst>
                    <a:ext uri="{FF2B5EF4-FFF2-40B4-BE49-F238E27FC236}">
                      <a16:creationId xmlns:a16="http://schemas.microsoft.com/office/drawing/2014/main" id="{7E53F831-1621-7C4F-A519-A0973383E0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1744" y="1471284"/>
                  <a:ext cx="189136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FF56D7C3-589D-F448-AA8E-AC934A676404}"/>
                  </a:ext>
                </a:extLst>
              </p:cNvPr>
              <p:cNvGrpSpPr/>
              <p:nvPr/>
            </p:nvGrpSpPr>
            <p:grpSpPr>
              <a:xfrm>
                <a:off x="2834503" y="1107523"/>
                <a:ext cx="528426" cy="872059"/>
                <a:chOff x="4877231" y="5050846"/>
                <a:chExt cx="528426" cy="872059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1EA7A5DD-1AD7-2F4B-B523-C0D4FAD40A80}"/>
                    </a:ext>
                  </a:extLst>
                </p:cNvPr>
                <p:cNvGrpSpPr/>
                <p:nvPr/>
              </p:nvGrpSpPr>
              <p:grpSpPr>
                <a:xfrm>
                  <a:off x="5086630" y="5050846"/>
                  <a:ext cx="319027" cy="872059"/>
                  <a:chOff x="3788044" y="1040592"/>
                  <a:chExt cx="319027" cy="872059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F7965AE-D71A-0349-AEA7-B5CFDB830191}"/>
                      </a:ext>
                    </a:extLst>
                  </p:cNvPr>
                  <p:cNvSpPr/>
                  <p:nvPr/>
                </p:nvSpPr>
                <p:spPr>
                  <a:xfrm>
                    <a:off x="3788044" y="1040592"/>
                    <a:ext cx="272836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/>
                      <a:t>1</a:t>
                    </a:r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3223D02-FA68-2047-8072-D17FF8A15EB7}"/>
                      </a:ext>
                    </a:extLst>
                  </p:cNvPr>
                  <p:cNvSpPr/>
                  <p:nvPr/>
                </p:nvSpPr>
                <p:spPr>
                  <a:xfrm>
                    <a:off x="3794966" y="1389431"/>
                    <a:ext cx="272836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/>
                      <a:t>4</a:t>
                    </a:r>
                  </a:p>
                </p:txBody>
              </p:sp>
              <p:cxnSp>
                <p:nvCxnSpPr>
                  <p:cNvPr id="36" name="Rak 35">
                    <a:extLst>
                      <a:ext uri="{FF2B5EF4-FFF2-40B4-BE49-F238E27FC236}">
                        <a16:creationId xmlns:a16="http://schemas.microsoft.com/office/drawing/2014/main" id="{91CC86B9-1899-6942-A622-031F6701BE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37426" y="1471284"/>
                    <a:ext cx="269645" cy="0"/>
                  </a:xfrm>
                  <a:prstGeom prst="line">
                    <a:avLst/>
                  </a:prstGeom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Rektangel 32">
                  <a:extLst>
                    <a:ext uri="{FF2B5EF4-FFF2-40B4-BE49-F238E27FC236}">
                      <a16:creationId xmlns:a16="http://schemas.microsoft.com/office/drawing/2014/main" id="{740E7E92-2CBD-B342-99F3-DB27B76DDCC1}"/>
                    </a:ext>
                  </a:extLst>
                </p:cNvPr>
                <p:cNvSpPr/>
                <p:nvPr/>
              </p:nvSpPr>
              <p:spPr>
                <a:xfrm>
                  <a:off x="4877231" y="5191278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1</a:t>
                  </a:r>
                </a:p>
              </p:txBody>
            </p:sp>
          </p:grp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61EB48A0-E27B-D440-A683-E32027649D5F}"/>
                  </a:ext>
                </a:extLst>
              </p:cNvPr>
              <p:cNvSpPr/>
              <p:nvPr/>
            </p:nvSpPr>
            <p:spPr>
              <a:xfrm>
                <a:off x="2561667" y="1262675"/>
                <a:ext cx="27283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/>
                  <a:t>=</a:t>
                </a:r>
              </a:p>
            </p:txBody>
          </p:sp>
        </p:grpSp>
      </p:grp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3AC8728A-039A-8646-B5CA-6E1FFFD48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864" y="212922"/>
            <a:ext cx="1161498" cy="384895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CB1E1797-DF0B-9D40-A89D-EC1021854F95}"/>
              </a:ext>
            </a:extLst>
          </p:cNvPr>
          <p:cNvGrpSpPr/>
          <p:nvPr/>
        </p:nvGrpSpPr>
        <p:grpSpPr>
          <a:xfrm>
            <a:off x="1885965" y="5783999"/>
            <a:ext cx="2107640" cy="543683"/>
            <a:chOff x="1885965" y="5783999"/>
            <a:chExt cx="2107640" cy="543683"/>
          </a:xfrm>
        </p:grpSpPr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D755B817-15BC-ED49-96E9-EC12C4B9C5FF}"/>
                </a:ext>
              </a:extLst>
            </p:cNvPr>
            <p:cNvGrpSpPr/>
            <p:nvPr/>
          </p:nvGrpSpPr>
          <p:grpSpPr>
            <a:xfrm>
              <a:off x="1885965" y="5783999"/>
              <a:ext cx="2107640" cy="543683"/>
              <a:chOff x="1885965" y="5783999"/>
              <a:chExt cx="2107640" cy="543683"/>
            </a:xfrm>
          </p:grpSpPr>
          <p:pic>
            <p:nvPicPr>
              <p:cNvPr id="47" name="Bildobjekt 46">
                <a:extLst>
                  <a:ext uri="{FF2B5EF4-FFF2-40B4-BE49-F238E27FC236}">
                    <a16:creationId xmlns:a16="http://schemas.microsoft.com/office/drawing/2014/main" id="{BC0BC427-0B99-094E-A957-49703AF0C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85965" y="5783999"/>
                <a:ext cx="1628384" cy="543683"/>
              </a:xfrm>
              <a:prstGeom prst="rect">
                <a:avLst/>
              </a:prstGeom>
            </p:spPr>
          </p:pic>
          <p:cxnSp>
            <p:nvCxnSpPr>
              <p:cNvPr id="48" name="Rak pil 47">
                <a:extLst>
                  <a:ext uri="{FF2B5EF4-FFF2-40B4-BE49-F238E27FC236}">
                    <a16:creationId xmlns:a16="http://schemas.microsoft.com/office/drawing/2014/main" id="{24710190-B857-E146-9C77-0858D3C17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95" y="6083461"/>
                <a:ext cx="482910" cy="1"/>
              </a:xfrm>
              <a:prstGeom prst="straightConnector1">
                <a:avLst/>
              </a:prstGeom>
              <a:ln w="28575">
                <a:solidFill>
                  <a:srgbClr val="A46A9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BC986697-2A72-E24F-9998-C429A19C0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947" t="25786" r="86144" b="26407"/>
            <a:stretch/>
          </p:blipFill>
          <p:spPr>
            <a:xfrm rot="5400000">
              <a:off x="2597727" y="5448120"/>
              <a:ext cx="247436" cy="1270682"/>
            </a:xfrm>
            <a:prstGeom prst="rect">
              <a:avLst/>
            </a:prstGeom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6E43371-4A23-FF4F-8112-2F5427DB1A80}"/>
                </a:ext>
              </a:extLst>
            </p:cNvPr>
            <p:cNvSpPr txBox="1"/>
            <p:nvPr/>
          </p:nvSpPr>
          <p:spPr>
            <a:xfrm>
              <a:off x="2150608" y="5869716"/>
              <a:ext cx="1190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bråkform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0A9A7CD-4FA6-BC41-B670-5CD156158494}"/>
              </a:ext>
            </a:extLst>
          </p:cNvPr>
          <p:cNvGrpSpPr/>
          <p:nvPr/>
        </p:nvGrpSpPr>
        <p:grpSpPr>
          <a:xfrm>
            <a:off x="5216154" y="5737313"/>
            <a:ext cx="2687683" cy="577485"/>
            <a:chOff x="5216154" y="5737313"/>
            <a:chExt cx="2687683" cy="577485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5DBA2448-5EBB-8F40-B681-C47517A73128}"/>
                </a:ext>
              </a:extLst>
            </p:cNvPr>
            <p:cNvGrpSpPr/>
            <p:nvPr/>
          </p:nvGrpSpPr>
          <p:grpSpPr>
            <a:xfrm>
              <a:off x="5216154" y="5737313"/>
              <a:ext cx="2687683" cy="577485"/>
              <a:chOff x="5265870" y="5785881"/>
              <a:chExt cx="2687683" cy="577485"/>
            </a:xfrm>
          </p:grpSpPr>
          <p:pic>
            <p:nvPicPr>
              <p:cNvPr id="56" name="Bildobjekt 55">
                <a:extLst>
                  <a:ext uri="{FF2B5EF4-FFF2-40B4-BE49-F238E27FC236}">
                    <a16:creationId xmlns:a16="http://schemas.microsoft.com/office/drawing/2014/main" id="{21BA08C0-09F5-7B4F-91C0-B5DE0A846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8013" y="5785881"/>
                <a:ext cx="2235540" cy="577485"/>
              </a:xfrm>
              <a:prstGeom prst="rect">
                <a:avLst/>
              </a:prstGeom>
            </p:spPr>
          </p:pic>
          <p:cxnSp>
            <p:nvCxnSpPr>
              <p:cNvPr id="44" name="Rak pil 43">
                <a:extLst>
                  <a:ext uri="{FF2B5EF4-FFF2-40B4-BE49-F238E27FC236}">
                    <a16:creationId xmlns:a16="http://schemas.microsoft.com/office/drawing/2014/main" id="{A125FE80-D4D8-2F44-8F7A-9D845D85C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65870" y="6096570"/>
                <a:ext cx="491384" cy="4664"/>
              </a:xfrm>
              <a:prstGeom prst="straightConnector1">
                <a:avLst/>
              </a:prstGeom>
              <a:ln w="28575">
                <a:solidFill>
                  <a:srgbClr val="A46A9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57052540-5E8C-6A44-8804-4BBDB8E30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947" t="25786" r="86144" b="26407"/>
            <a:stretch/>
          </p:blipFill>
          <p:spPr>
            <a:xfrm rot="5400000">
              <a:off x="6644181" y="5152317"/>
              <a:ext cx="247436" cy="1801967"/>
            </a:xfrm>
            <a:prstGeom prst="rect">
              <a:avLst/>
            </a:prstGeom>
          </p:spPr>
        </p:pic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5CDCEA8F-4246-9043-9311-A09E5157C077}"/>
                </a:ext>
              </a:extLst>
            </p:cNvPr>
            <p:cNvSpPr txBox="1"/>
            <p:nvPr/>
          </p:nvSpPr>
          <p:spPr>
            <a:xfrm>
              <a:off x="5963355" y="5841066"/>
              <a:ext cx="1645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blandad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7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>
            <a:extLst>
              <a:ext uri="{FF2B5EF4-FFF2-40B4-BE49-F238E27FC236}">
                <a16:creationId xmlns:a16="http://schemas.microsoft.com/office/drawing/2014/main" id="{2C6A42DE-21FC-4540-9123-8ADC487D3E03}"/>
              </a:ext>
            </a:extLst>
          </p:cNvPr>
          <p:cNvGrpSpPr/>
          <p:nvPr/>
        </p:nvGrpSpPr>
        <p:grpSpPr>
          <a:xfrm>
            <a:off x="3813685" y="4878955"/>
            <a:ext cx="1302868" cy="872059"/>
            <a:chOff x="2834503" y="1107523"/>
            <a:chExt cx="1302868" cy="872059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52D365BE-EE0D-BB45-AA51-F7A0C96CFD1B}"/>
                </a:ext>
              </a:extLst>
            </p:cNvPr>
            <p:cNvGrpSpPr/>
            <p:nvPr/>
          </p:nvGrpSpPr>
          <p:grpSpPr>
            <a:xfrm>
              <a:off x="3581881" y="1107523"/>
              <a:ext cx="555490" cy="872059"/>
              <a:chOff x="4686810" y="1035254"/>
              <a:chExt cx="343718" cy="872059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F2F71738-936B-A74C-A7B2-F6DD9C743EBE}"/>
                  </a:ext>
                </a:extLst>
              </p:cNvPr>
              <p:cNvSpPr/>
              <p:nvPr/>
            </p:nvSpPr>
            <p:spPr>
              <a:xfrm>
                <a:off x="4686810" y="1035254"/>
                <a:ext cx="343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11</a:t>
                </a: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02D05322-530F-324E-AEE1-A56FE85EBF03}"/>
                  </a:ext>
                </a:extLst>
              </p:cNvPr>
              <p:cNvSpPr/>
              <p:nvPr/>
            </p:nvSpPr>
            <p:spPr>
              <a:xfrm>
                <a:off x="4736991" y="1384093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8</a:t>
                </a:r>
              </a:p>
            </p:txBody>
          </p:sp>
          <p:cxnSp>
            <p:nvCxnSpPr>
              <p:cNvPr id="6" name="Rak 5">
                <a:extLst>
                  <a:ext uri="{FF2B5EF4-FFF2-40B4-BE49-F238E27FC236}">
                    <a16:creationId xmlns:a16="http://schemas.microsoft.com/office/drawing/2014/main" id="{2A32B904-94F3-294A-9042-E61AAF0CE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550" y="1470199"/>
                <a:ext cx="1891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68FA8FF-E322-CB4D-803C-69B88735333A}"/>
                </a:ext>
              </a:extLst>
            </p:cNvPr>
            <p:cNvGrpSpPr/>
            <p:nvPr/>
          </p:nvGrpSpPr>
          <p:grpSpPr>
            <a:xfrm>
              <a:off x="2834503" y="1107523"/>
              <a:ext cx="575093" cy="872059"/>
              <a:chOff x="4877231" y="5050846"/>
              <a:chExt cx="575093" cy="872059"/>
            </a:xfrm>
          </p:grpSpPr>
          <p:grpSp>
            <p:nvGrpSpPr>
              <p:cNvPr id="11" name="Grupp 10">
                <a:extLst>
                  <a:ext uri="{FF2B5EF4-FFF2-40B4-BE49-F238E27FC236}">
                    <a16:creationId xmlns:a16="http://schemas.microsoft.com/office/drawing/2014/main" id="{4B59D49B-3C6D-F746-966C-C8685499F9AB}"/>
                  </a:ext>
                </a:extLst>
              </p:cNvPr>
              <p:cNvGrpSpPr/>
              <p:nvPr/>
            </p:nvGrpSpPr>
            <p:grpSpPr>
              <a:xfrm>
                <a:off x="5086630" y="5050846"/>
                <a:ext cx="365694" cy="872059"/>
                <a:chOff x="3788044" y="1040592"/>
                <a:chExt cx="365694" cy="872059"/>
              </a:xfrm>
            </p:grpSpPr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B152FAC9-9E6F-084C-AA54-1BA70D08B69F}"/>
                    </a:ext>
                  </a:extLst>
                </p:cNvPr>
                <p:cNvSpPr/>
                <p:nvPr/>
              </p:nvSpPr>
              <p:spPr>
                <a:xfrm>
                  <a:off x="3788044" y="1040592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A7174810-A329-744C-863E-41FE7727B5DF}"/>
                    </a:ext>
                  </a:extLst>
                </p:cNvPr>
                <p:cNvSpPr/>
                <p:nvPr/>
              </p:nvSpPr>
              <p:spPr>
                <a:xfrm>
                  <a:off x="3794966" y="1389431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8</a:t>
                  </a:r>
                </a:p>
              </p:txBody>
            </p:sp>
            <p:cxnSp>
              <p:nvCxnSpPr>
                <p:cNvPr id="15" name="Rak 14">
                  <a:extLst>
                    <a:ext uri="{FF2B5EF4-FFF2-40B4-BE49-F238E27FC236}">
                      <a16:creationId xmlns:a16="http://schemas.microsoft.com/office/drawing/2014/main" id="{B9E67193-B876-DF43-ABDD-534758E9E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426" y="1471284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E60675D7-F902-E347-A84F-AE80EEED94B5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C3AFD86-F1B3-6843-B222-6047C0246855}"/>
                </a:ext>
              </a:extLst>
            </p:cNvPr>
            <p:cNvSpPr/>
            <p:nvPr/>
          </p:nvSpPr>
          <p:spPr>
            <a:xfrm>
              <a:off x="3350478" y="1247955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261E10-B61F-3C45-B2BC-8CE733B5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84" y="247845"/>
            <a:ext cx="4333631" cy="252489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E4957BC5-2CB2-074D-9E34-8623DB49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445" y="344425"/>
            <a:ext cx="2626653" cy="239934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186E68-0C41-114A-BEE8-C7606FF401B6}"/>
              </a:ext>
            </a:extLst>
          </p:cNvPr>
          <p:cNvSpPr/>
          <p:nvPr/>
        </p:nvSpPr>
        <p:spPr>
          <a:xfrm>
            <a:off x="1851799" y="3012173"/>
            <a:ext cx="522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finns det </a:t>
            </a:r>
            <a:r>
              <a:rPr lang="sv-SE" sz="2000" dirty="0">
                <a:solidFill>
                  <a:srgbClr val="C00000"/>
                </a:solidFill>
              </a:rPr>
              <a:t>en hel och tre åttondels </a:t>
            </a:r>
            <a:r>
              <a:rPr lang="sv-SE" sz="2000" dirty="0"/>
              <a:t>pizza kvar.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2C49F64-CF4D-DF45-B991-2FF22269F6CA}"/>
              </a:ext>
            </a:extLst>
          </p:cNvPr>
          <p:cNvSpPr/>
          <p:nvPr/>
        </p:nvSpPr>
        <p:spPr>
          <a:xfrm>
            <a:off x="1851798" y="3430803"/>
            <a:ext cx="522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Räknar man pizzabitarna så finns det </a:t>
            </a:r>
            <a:r>
              <a:rPr lang="sv-SE" sz="2000" dirty="0">
                <a:solidFill>
                  <a:srgbClr val="C00000"/>
                </a:solidFill>
              </a:rPr>
              <a:t>11 bitar</a:t>
            </a:r>
            <a:r>
              <a:rPr lang="sv-SE" sz="2000" dirty="0"/>
              <a:t>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48BCA4E-007D-C34A-9876-24D30D4E0082}"/>
              </a:ext>
            </a:extLst>
          </p:cNvPr>
          <p:cNvSpPr/>
          <p:nvPr/>
        </p:nvSpPr>
        <p:spPr>
          <a:xfrm>
            <a:off x="1430597" y="4039320"/>
            <a:ext cx="606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kan därför säga att det finns </a:t>
            </a:r>
            <a:r>
              <a:rPr lang="sv-SE" sz="2000" dirty="0">
                <a:solidFill>
                  <a:srgbClr val="C00000"/>
                </a:solidFill>
              </a:rPr>
              <a:t>11 åttondelar </a:t>
            </a:r>
            <a:r>
              <a:rPr lang="sv-SE" sz="2000" dirty="0"/>
              <a:t>kvar.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B1A3DEB9-0EAD-1E41-98F8-E8AD23C9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9D1A27F-A4EB-5046-AFA0-660779AF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D2A2B0E-F8B9-F846-9FE8-8A17FE1655EC}"/>
              </a:ext>
            </a:extLst>
          </p:cNvPr>
          <p:cNvSpPr/>
          <p:nvPr/>
        </p:nvSpPr>
        <p:spPr>
          <a:xfrm>
            <a:off x="3240411" y="263456"/>
            <a:ext cx="363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Addition och subtraktion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CB1D6C5-B85C-F449-8EB3-79CD947E90DA}"/>
              </a:ext>
            </a:extLst>
          </p:cNvPr>
          <p:cNvSpPr/>
          <p:nvPr/>
        </p:nvSpPr>
        <p:spPr>
          <a:xfrm>
            <a:off x="1883980" y="999265"/>
            <a:ext cx="6026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Bilderna visar additioner och subtraktioner med bråk.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5E72DD8-83AC-1640-8917-55D41440401C}"/>
              </a:ext>
            </a:extLst>
          </p:cNvPr>
          <p:cNvGrpSpPr/>
          <p:nvPr/>
        </p:nvGrpSpPr>
        <p:grpSpPr>
          <a:xfrm>
            <a:off x="1609282" y="2188667"/>
            <a:ext cx="2202311" cy="839010"/>
            <a:chOff x="2207176" y="2060496"/>
            <a:chExt cx="2202311" cy="839010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63B5BA9-9F25-C547-851A-07AD3669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7176" y="2060496"/>
              <a:ext cx="830852" cy="826287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3C7F6F2-929C-3044-A684-6705C9A93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9491" y="2341312"/>
              <a:ext cx="187702" cy="19784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F2467450-D9C1-A744-AA58-A63C96FD1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5824" y="2060496"/>
              <a:ext cx="1063663" cy="839010"/>
            </a:xfrm>
            <a:prstGeom prst="rect">
              <a:avLst/>
            </a:prstGeom>
          </p:spPr>
        </p:pic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2A24B2EC-EC5E-7142-B671-4E16F0891E89}"/>
              </a:ext>
            </a:extLst>
          </p:cNvPr>
          <p:cNvGrpSpPr/>
          <p:nvPr/>
        </p:nvGrpSpPr>
        <p:grpSpPr>
          <a:xfrm>
            <a:off x="1819613" y="3011713"/>
            <a:ext cx="1693637" cy="874624"/>
            <a:chOff x="2834503" y="1104282"/>
            <a:chExt cx="1693637" cy="874624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44602BD2-787F-A54B-8555-3BAA84BCA686}"/>
                </a:ext>
              </a:extLst>
            </p:cNvPr>
            <p:cNvGrpSpPr/>
            <p:nvPr/>
          </p:nvGrpSpPr>
          <p:grpSpPr>
            <a:xfrm>
              <a:off x="3972650" y="1104282"/>
              <a:ext cx="555490" cy="872059"/>
              <a:chOff x="4928604" y="1032013"/>
              <a:chExt cx="343718" cy="872059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CD6ED4FA-D6E2-0740-8749-D9993D867B51}"/>
                  </a:ext>
                </a:extLst>
              </p:cNvPr>
              <p:cNvSpPr/>
              <p:nvPr/>
            </p:nvSpPr>
            <p:spPr>
              <a:xfrm>
                <a:off x="4928604" y="1032013"/>
                <a:ext cx="343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13F891B-C511-6A4F-AF23-39B037773E74}"/>
                  </a:ext>
                </a:extLst>
              </p:cNvPr>
              <p:cNvSpPr/>
              <p:nvPr/>
            </p:nvSpPr>
            <p:spPr>
              <a:xfrm>
                <a:off x="4928604" y="1380852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7E8CC094-134A-A645-8E96-96790DFB5E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6162" y="1466958"/>
                <a:ext cx="1681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C9725E8A-22C0-3747-B09E-2EEC2CEA2A82}"/>
                </a:ext>
              </a:extLst>
            </p:cNvPr>
            <p:cNvGrpSpPr/>
            <p:nvPr/>
          </p:nvGrpSpPr>
          <p:grpSpPr>
            <a:xfrm>
              <a:off x="2834503" y="1106847"/>
              <a:ext cx="441123" cy="872059"/>
              <a:chOff x="4877231" y="5050170"/>
              <a:chExt cx="441123" cy="872059"/>
            </a:xfrm>
          </p:grpSpPr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01EA84E5-2B22-484B-8829-E2DD8594A60B}"/>
                  </a:ext>
                </a:extLst>
              </p:cNvPr>
              <p:cNvGrpSpPr/>
              <p:nvPr/>
            </p:nvGrpSpPr>
            <p:grpSpPr>
              <a:xfrm>
                <a:off x="4952660" y="5050170"/>
                <a:ext cx="365694" cy="872059"/>
                <a:chOff x="3654074" y="1039916"/>
                <a:chExt cx="365694" cy="872059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329A97D2-840D-4B40-8428-B194A6651F39}"/>
                    </a:ext>
                  </a:extLst>
                </p:cNvPr>
                <p:cNvSpPr/>
                <p:nvPr/>
              </p:nvSpPr>
              <p:spPr>
                <a:xfrm>
                  <a:off x="3654074" y="1039916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BDA12488-7D63-AC40-ABAF-386630EC33FC}"/>
                    </a:ext>
                  </a:extLst>
                </p:cNvPr>
                <p:cNvSpPr/>
                <p:nvPr/>
              </p:nvSpPr>
              <p:spPr>
                <a:xfrm>
                  <a:off x="3672245" y="1388755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cxnSp>
              <p:nvCxnSpPr>
                <p:cNvPr id="29" name="Rak 28">
                  <a:extLst>
                    <a:ext uri="{FF2B5EF4-FFF2-40B4-BE49-F238E27FC236}">
                      <a16:creationId xmlns:a16="http://schemas.microsoft.com/office/drawing/2014/main" id="{577BC9DC-7A83-9C4F-B541-3841B8001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4705" y="1470608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93C6C875-0603-4F45-B495-9A1FF2F50632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573688DB-7F8F-A84F-BE99-860960D18B34}"/>
                </a:ext>
              </a:extLst>
            </p:cNvPr>
            <p:cNvSpPr/>
            <p:nvPr/>
          </p:nvSpPr>
          <p:spPr>
            <a:xfrm>
              <a:off x="3450375" y="126529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BDB3722F-2B21-184B-A6AF-CBAD690AF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267" y="2169864"/>
            <a:ext cx="1964314" cy="841849"/>
          </a:xfrm>
          <a:prstGeom prst="rect">
            <a:avLst/>
          </a:prstGeom>
        </p:spPr>
      </p:pic>
      <p:grpSp>
        <p:nvGrpSpPr>
          <p:cNvPr id="40" name="Grupp 39">
            <a:extLst>
              <a:ext uri="{FF2B5EF4-FFF2-40B4-BE49-F238E27FC236}">
                <a16:creationId xmlns:a16="http://schemas.microsoft.com/office/drawing/2014/main" id="{075F2B0C-9895-9D45-B522-E2D86DBEB0FB}"/>
              </a:ext>
            </a:extLst>
          </p:cNvPr>
          <p:cNvGrpSpPr/>
          <p:nvPr/>
        </p:nvGrpSpPr>
        <p:grpSpPr>
          <a:xfrm>
            <a:off x="4440967" y="3008940"/>
            <a:ext cx="888708" cy="872059"/>
            <a:chOff x="2834503" y="1106847"/>
            <a:chExt cx="888708" cy="872059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ACFBDDFE-5F69-D246-9E82-8318AE8BFC8E}"/>
                </a:ext>
              </a:extLst>
            </p:cNvPr>
            <p:cNvGrpSpPr/>
            <p:nvPr/>
          </p:nvGrpSpPr>
          <p:grpSpPr>
            <a:xfrm>
              <a:off x="2834503" y="1106847"/>
              <a:ext cx="441123" cy="872059"/>
              <a:chOff x="4877231" y="5050170"/>
              <a:chExt cx="441123" cy="872059"/>
            </a:xfrm>
          </p:grpSpPr>
          <p:grpSp>
            <p:nvGrpSpPr>
              <p:cNvPr id="44" name="Grupp 43">
                <a:extLst>
                  <a:ext uri="{FF2B5EF4-FFF2-40B4-BE49-F238E27FC236}">
                    <a16:creationId xmlns:a16="http://schemas.microsoft.com/office/drawing/2014/main" id="{B62E015A-D37F-3842-9DD3-253774B60BDD}"/>
                  </a:ext>
                </a:extLst>
              </p:cNvPr>
              <p:cNvGrpSpPr/>
              <p:nvPr/>
            </p:nvGrpSpPr>
            <p:grpSpPr>
              <a:xfrm>
                <a:off x="4952660" y="5050170"/>
                <a:ext cx="365694" cy="872059"/>
                <a:chOff x="3654074" y="1039916"/>
                <a:chExt cx="365694" cy="872059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365F5467-8FB0-8A41-862D-9C2D1C8A116E}"/>
                    </a:ext>
                  </a:extLst>
                </p:cNvPr>
                <p:cNvSpPr/>
                <p:nvPr/>
              </p:nvSpPr>
              <p:spPr>
                <a:xfrm>
                  <a:off x="3654074" y="1039916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6</a:t>
                  </a:r>
                </a:p>
              </p:txBody>
            </p:sp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ED9F64BC-50EF-CF48-A4BC-A53EF37AA141}"/>
                    </a:ext>
                  </a:extLst>
                </p:cNvPr>
                <p:cNvSpPr/>
                <p:nvPr/>
              </p:nvSpPr>
              <p:spPr>
                <a:xfrm>
                  <a:off x="3672245" y="1388755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F0AC0633-F04D-2743-A630-739CDCC482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4705" y="1470608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BE8DBCD5-7C72-0B45-8614-57EB816679EA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113616CC-77C3-7048-A8F6-7142A735B1E3}"/>
                </a:ext>
              </a:extLst>
            </p:cNvPr>
            <p:cNvSpPr/>
            <p:nvPr/>
          </p:nvSpPr>
          <p:spPr>
            <a:xfrm>
              <a:off x="3450375" y="126529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8DFDE3F1-4260-BA47-B857-429E99DFD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010" y="2162065"/>
            <a:ext cx="1739970" cy="849648"/>
          </a:xfrm>
          <a:prstGeom prst="rect">
            <a:avLst/>
          </a:prstGeom>
        </p:spPr>
      </p:pic>
      <p:grpSp>
        <p:nvGrpSpPr>
          <p:cNvPr id="55" name="Grupp 54">
            <a:extLst>
              <a:ext uri="{FF2B5EF4-FFF2-40B4-BE49-F238E27FC236}">
                <a16:creationId xmlns:a16="http://schemas.microsoft.com/office/drawing/2014/main" id="{30C2DED0-0CD1-BE42-91C1-68FBC2D9CF38}"/>
              </a:ext>
            </a:extLst>
          </p:cNvPr>
          <p:cNvGrpSpPr/>
          <p:nvPr/>
        </p:nvGrpSpPr>
        <p:grpSpPr>
          <a:xfrm>
            <a:off x="6456132" y="2992970"/>
            <a:ext cx="575093" cy="872059"/>
            <a:chOff x="4877231" y="5050846"/>
            <a:chExt cx="575093" cy="872059"/>
          </a:xfrm>
        </p:grpSpPr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91800D43-49D0-5F4B-A811-5CC7F010F28B}"/>
                </a:ext>
              </a:extLst>
            </p:cNvPr>
            <p:cNvGrpSpPr/>
            <p:nvPr/>
          </p:nvGrpSpPr>
          <p:grpSpPr>
            <a:xfrm>
              <a:off x="5086630" y="5050846"/>
              <a:ext cx="365694" cy="872059"/>
              <a:chOff x="3788044" y="1040592"/>
              <a:chExt cx="365694" cy="872059"/>
            </a:xfrm>
          </p:grpSpPr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83BA3C15-EE33-1741-950B-64CEB2CF04F9}"/>
                  </a:ext>
                </a:extLst>
              </p:cNvPr>
              <p:cNvSpPr/>
              <p:nvPr/>
            </p:nvSpPr>
            <p:spPr>
              <a:xfrm>
                <a:off x="3788044" y="1040592"/>
                <a:ext cx="3656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519BFE70-A0CE-A94D-A024-CD94EE69F598}"/>
                  </a:ext>
                </a:extLst>
              </p:cNvPr>
              <p:cNvSpPr/>
              <p:nvPr/>
            </p:nvSpPr>
            <p:spPr>
              <a:xfrm>
                <a:off x="3794966" y="1389431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61" name="Rak 60">
                <a:extLst>
                  <a:ext uri="{FF2B5EF4-FFF2-40B4-BE49-F238E27FC236}">
                    <a16:creationId xmlns:a16="http://schemas.microsoft.com/office/drawing/2014/main" id="{F371BFC2-BCA7-8448-B7B6-442331124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7426" y="1471284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E93C6A1-47A2-2345-9E56-09411541F625}"/>
                </a:ext>
              </a:extLst>
            </p:cNvPr>
            <p:cNvSpPr/>
            <p:nvPr/>
          </p:nvSpPr>
          <p:spPr>
            <a:xfrm>
              <a:off x="4877231" y="5191278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63C8445A-1BEE-A84B-B1DE-5D3C5D8FF48E}"/>
              </a:ext>
            </a:extLst>
          </p:cNvPr>
          <p:cNvSpPr/>
          <p:nvPr/>
        </p:nvSpPr>
        <p:spPr>
          <a:xfrm>
            <a:off x="3526003" y="3150048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56932458-D611-924B-B002-22AC1E45581A}"/>
              </a:ext>
            </a:extLst>
          </p:cNvPr>
          <p:cNvSpPr/>
          <p:nvPr/>
        </p:nvSpPr>
        <p:spPr>
          <a:xfrm>
            <a:off x="5567424" y="3150048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75831739-6F46-2A47-B4FC-6A4AEDB831A0}"/>
              </a:ext>
            </a:extLst>
          </p:cNvPr>
          <p:cNvGrpSpPr/>
          <p:nvPr/>
        </p:nvGrpSpPr>
        <p:grpSpPr>
          <a:xfrm>
            <a:off x="6532521" y="5642148"/>
            <a:ext cx="575093" cy="872059"/>
            <a:chOff x="4877231" y="5050846"/>
            <a:chExt cx="575093" cy="872059"/>
          </a:xfrm>
        </p:grpSpPr>
        <p:grpSp>
          <p:nvGrpSpPr>
            <p:cNvPr id="119" name="Grupp 118">
              <a:extLst>
                <a:ext uri="{FF2B5EF4-FFF2-40B4-BE49-F238E27FC236}">
                  <a16:creationId xmlns:a16="http://schemas.microsoft.com/office/drawing/2014/main" id="{E46CA08E-D7EC-5244-A9DC-767162376C2C}"/>
                </a:ext>
              </a:extLst>
            </p:cNvPr>
            <p:cNvGrpSpPr/>
            <p:nvPr/>
          </p:nvGrpSpPr>
          <p:grpSpPr>
            <a:xfrm>
              <a:off x="5086630" y="5050846"/>
              <a:ext cx="365694" cy="872059"/>
              <a:chOff x="3788044" y="1040592"/>
              <a:chExt cx="365694" cy="872059"/>
            </a:xfrm>
          </p:grpSpPr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FD6D6E46-FC8A-0C4E-A14D-8EE65CACD935}"/>
                  </a:ext>
                </a:extLst>
              </p:cNvPr>
              <p:cNvSpPr/>
              <p:nvPr/>
            </p:nvSpPr>
            <p:spPr>
              <a:xfrm>
                <a:off x="3788044" y="1040592"/>
                <a:ext cx="3656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6E010F71-74FA-224C-9E18-75753430C979}"/>
                  </a:ext>
                </a:extLst>
              </p:cNvPr>
              <p:cNvSpPr/>
              <p:nvPr/>
            </p:nvSpPr>
            <p:spPr>
              <a:xfrm>
                <a:off x="3794966" y="1389431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DF4EF132-6327-BE4D-B8AD-D564DA416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7426" y="1471284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8F799DA2-D62C-D748-9C5E-8FA927667311}"/>
                </a:ext>
              </a:extLst>
            </p:cNvPr>
            <p:cNvSpPr/>
            <p:nvPr/>
          </p:nvSpPr>
          <p:spPr>
            <a:xfrm>
              <a:off x="4877231" y="5191278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4" name="Rektangel 123">
            <a:extLst>
              <a:ext uri="{FF2B5EF4-FFF2-40B4-BE49-F238E27FC236}">
                <a16:creationId xmlns:a16="http://schemas.microsoft.com/office/drawing/2014/main" id="{C4ADA830-9858-7849-A38B-6F67CFAC1AD9}"/>
              </a:ext>
            </a:extLst>
          </p:cNvPr>
          <p:cNvSpPr/>
          <p:nvPr/>
        </p:nvSpPr>
        <p:spPr>
          <a:xfrm>
            <a:off x="5706527" y="575561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pic>
        <p:nvPicPr>
          <p:cNvPr id="141" name="Bildobjekt 140">
            <a:extLst>
              <a:ext uri="{FF2B5EF4-FFF2-40B4-BE49-F238E27FC236}">
                <a16:creationId xmlns:a16="http://schemas.microsoft.com/office/drawing/2014/main" id="{0B578040-D208-C04B-85B6-88268CB29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604" y="4822211"/>
            <a:ext cx="4455139" cy="776918"/>
          </a:xfrm>
          <a:prstGeom prst="rect">
            <a:avLst/>
          </a:prstGeom>
        </p:spPr>
      </p:pic>
      <p:grpSp>
        <p:nvGrpSpPr>
          <p:cNvPr id="142" name="Grupp 141">
            <a:extLst>
              <a:ext uri="{FF2B5EF4-FFF2-40B4-BE49-F238E27FC236}">
                <a16:creationId xmlns:a16="http://schemas.microsoft.com/office/drawing/2014/main" id="{E53F6F86-6AB1-8E47-B414-835C4FF584C9}"/>
              </a:ext>
            </a:extLst>
          </p:cNvPr>
          <p:cNvGrpSpPr/>
          <p:nvPr/>
        </p:nvGrpSpPr>
        <p:grpSpPr>
          <a:xfrm>
            <a:off x="2573225" y="5660130"/>
            <a:ext cx="3047033" cy="904225"/>
            <a:chOff x="1667321" y="2977414"/>
            <a:chExt cx="3047033" cy="904225"/>
          </a:xfrm>
        </p:grpSpPr>
        <p:grpSp>
          <p:nvGrpSpPr>
            <p:cNvPr id="143" name="Grupp 142">
              <a:extLst>
                <a:ext uri="{FF2B5EF4-FFF2-40B4-BE49-F238E27FC236}">
                  <a16:creationId xmlns:a16="http://schemas.microsoft.com/office/drawing/2014/main" id="{7519EA48-648A-684D-95C4-E9C7BCA5D9DE}"/>
                </a:ext>
              </a:extLst>
            </p:cNvPr>
            <p:cNvGrpSpPr/>
            <p:nvPr/>
          </p:nvGrpSpPr>
          <p:grpSpPr>
            <a:xfrm>
              <a:off x="1819613" y="2977414"/>
              <a:ext cx="2894741" cy="904225"/>
              <a:chOff x="2834503" y="1069983"/>
              <a:chExt cx="2894741" cy="904225"/>
            </a:xfrm>
          </p:grpSpPr>
          <p:grpSp>
            <p:nvGrpSpPr>
              <p:cNvPr id="146" name="Grupp 145">
                <a:extLst>
                  <a:ext uri="{FF2B5EF4-FFF2-40B4-BE49-F238E27FC236}">
                    <a16:creationId xmlns:a16="http://schemas.microsoft.com/office/drawing/2014/main" id="{FE863C7B-B37C-E344-AA94-2984EFC2C875}"/>
                  </a:ext>
                </a:extLst>
              </p:cNvPr>
              <p:cNvGrpSpPr/>
              <p:nvPr/>
            </p:nvGrpSpPr>
            <p:grpSpPr>
              <a:xfrm>
                <a:off x="5173751" y="1069983"/>
                <a:ext cx="555493" cy="872059"/>
                <a:chOff x="5671806" y="997714"/>
                <a:chExt cx="343720" cy="872059"/>
              </a:xfrm>
            </p:grpSpPr>
            <p:sp>
              <p:nvSpPr>
                <p:cNvPr id="154" name="Rektangel 153">
                  <a:extLst>
                    <a:ext uri="{FF2B5EF4-FFF2-40B4-BE49-F238E27FC236}">
                      <a16:creationId xmlns:a16="http://schemas.microsoft.com/office/drawing/2014/main" id="{88F2C722-58EF-B04C-A81A-EE3646FCE6EF}"/>
                    </a:ext>
                  </a:extLst>
                </p:cNvPr>
                <p:cNvSpPr/>
                <p:nvPr/>
              </p:nvSpPr>
              <p:spPr>
                <a:xfrm>
                  <a:off x="5671808" y="997714"/>
                  <a:ext cx="34371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155" name="Rektangel 154">
                  <a:extLst>
                    <a:ext uri="{FF2B5EF4-FFF2-40B4-BE49-F238E27FC236}">
                      <a16:creationId xmlns:a16="http://schemas.microsoft.com/office/drawing/2014/main" id="{663FB03B-03CA-264A-AA1B-695BE7CA1863}"/>
                    </a:ext>
                  </a:extLst>
                </p:cNvPr>
                <p:cNvSpPr/>
                <p:nvPr/>
              </p:nvSpPr>
              <p:spPr>
                <a:xfrm>
                  <a:off x="5671806" y="1346553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cxnSp>
              <p:nvCxnSpPr>
                <p:cNvPr id="156" name="Rak 155">
                  <a:extLst>
                    <a:ext uri="{FF2B5EF4-FFF2-40B4-BE49-F238E27FC236}">
                      <a16:creationId xmlns:a16="http://schemas.microsoft.com/office/drawing/2014/main" id="{851DE552-9B8E-4F48-96D6-C9F6EFE3C0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9366" y="1432659"/>
                  <a:ext cx="16819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upp 146">
                <a:extLst>
                  <a:ext uri="{FF2B5EF4-FFF2-40B4-BE49-F238E27FC236}">
                    <a16:creationId xmlns:a16="http://schemas.microsoft.com/office/drawing/2014/main" id="{66A0720E-7B80-9D40-BB79-791A20E5E4BA}"/>
                  </a:ext>
                </a:extLst>
              </p:cNvPr>
              <p:cNvGrpSpPr/>
              <p:nvPr/>
            </p:nvGrpSpPr>
            <p:grpSpPr>
              <a:xfrm>
                <a:off x="2834503" y="1106847"/>
                <a:ext cx="441123" cy="867361"/>
                <a:chOff x="4877231" y="5050170"/>
                <a:chExt cx="441123" cy="867361"/>
              </a:xfrm>
            </p:grpSpPr>
            <p:grpSp>
              <p:nvGrpSpPr>
                <p:cNvPr id="149" name="Grupp 148">
                  <a:extLst>
                    <a:ext uri="{FF2B5EF4-FFF2-40B4-BE49-F238E27FC236}">
                      <a16:creationId xmlns:a16="http://schemas.microsoft.com/office/drawing/2014/main" id="{93804A8E-D529-1E49-B20B-210A38E5CDA4}"/>
                    </a:ext>
                  </a:extLst>
                </p:cNvPr>
                <p:cNvGrpSpPr/>
                <p:nvPr/>
              </p:nvGrpSpPr>
              <p:grpSpPr>
                <a:xfrm>
                  <a:off x="4945501" y="5050170"/>
                  <a:ext cx="372853" cy="867361"/>
                  <a:chOff x="3646915" y="1039916"/>
                  <a:chExt cx="372853" cy="867361"/>
                </a:xfrm>
              </p:grpSpPr>
              <p:sp>
                <p:nvSpPr>
                  <p:cNvPr id="151" name="Rektangel 150">
                    <a:extLst>
                      <a:ext uri="{FF2B5EF4-FFF2-40B4-BE49-F238E27FC236}">
                        <a16:creationId xmlns:a16="http://schemas.microsoft.com/office/drawing/2014/main" id="{5CF456A1-D5BC-2B4E-9D04-B846E3DD0A15}"/>
                      </a:ext>
                    </a:extLst>
                  </p:cNvPr>
                  <p:cNvSpPr/>
                  <p:nvPr/>
                </p:nvSpPr>
                <p:spPr>
                  <a:xfrm>
                    <a:off x="3654074" y="1039916"/>
                    <a:ext cx="365694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>
                        <a:solidFill>
                          <a:srgbClr val="C0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52" name="Rektangel 151">
                    <a:extLst>
                      <a:ext uri="{FF2B5EF4-FFF2-40B4-BE49-F238E27FC236}">
                        <a16:creationId xmlns:a16="http://schemas.microsoft.com/office/drawing/2014/main" id="{74C65687-13DE-2A4F-9073-D5652DDCF426}"/>
                      </a:ext>
                    </a:extLst>
                  </p:cNvPr>
                  <p:cNvSpPr/>
                  <p:nvPr/>
                </p:nvSpPr>
                <p:spPr>
                  <a:xfrm>
                    <a:off x="3646915" y="1384057"/>
                    <a:ext cx="272836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>
                        <a:solidFill>
                          <a:srgbClr val="C00000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153" name="Rak 152">
                    <a:extLst>
                      <a:ext uri="{FF2B5EF4-FFF2-40B4-BE49-F238E27FC236}">
                        <a16:creationId xmlns:a16="http://schemas.microsoft.com/office/drawing/2014/main" id="{FC21C04D-33FA-A24E-AEB0-67831F6CC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4705" y="1470608"/>
                    <a:ext cx="2696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0" name="Rektangel 149">
                  <a:extLst>
                    <a:ext uri="{FF2B5EF4-FFF2-40B4-BE49-F238E27FC236}">
                      <a16:creationId xmlns:a16="http://schemas.microsoft.com/office/drawing/2014/main" id="{2B9AD7F1-6634-9040-8D14-3121E30F2D33}"/>
                    </a:ext>
                  </a:extLst>
                </p:cNvPr>
                <p:cNvSpPr/>
                <p:nvPr/>
              </p:nvSpPr>
              <p:spPr>
                <a:xfrm>
                  <a:off x="4877231" y="5191278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8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3B7BF9E4-AC56-814F-905A-F60388DC74B8}"/>
                  </a:ext>
                </a:extLst>
              </p:cNvPr>
              <p:cNvSpPr/>
              <p:nvPr/>
            </p:nvSpPr>
            <p:spPr>
              <a:xfrm>
                <a:off x="3985693" y="1232074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–</a:t>
                </a:r>
              </a:p>
            </p:txBody>
          </p:sp>
        </p:grp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94B50FF7-D908-3145-9433-63605A9B693E}"/>
                </a:ext>
              </a:extLst>
            </p:cNvPr>
            <p:cNvSpPr/>
            <p:nvPr/>
          </p:nvSpPr>
          <p:spPr>
            <a:xfrm>
              <a:off x="3930732" y="312643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48E39CA5-2BA7-0E41-B718-FC798BA3DE54}"/>
                </a:ext>
              </a:extLst>
            </p:cNvPr>
            <p:cNvSpPr/>
            <p:nvPr/>
          </p:nvSpPr>
          <p:spPr>
            <a:xfrm>
              <a:off x="1667321" y="316404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pic>
        <p:nvPicPr>
          <p:cNvPr id="157" name="Bildobjekt 156">
            <a:extLst>
              <a:ext uri="{FF2B5EF4-FFF2-40B4-BE49-F238E27FC236}">
                <a16:creationId xmlns:a16="http://schemas.microsoft.com/office/drawing/2014/main" id="{A0E967CA-65B3-6048-8550-D1E99960F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3581" y="4808362"/>
            <a:ext cx="1705804" cy="8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5" grpId="0"/>
      <p:bldP spid="66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ktangel 2"/>
          <p:cNvSpPr>
            <a:spLocks noChangeArrowheads="1"/>
          </p:cNvSpPr>
          <p:nvPr/>
        </p:nvSpPr>
        <p:spPr bwMode="auto">
          <a:xfrm>
            <a:off x="3644900" y="738147"/>
            <a:ext cx="108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Bråkform</a:t>
            </a:r>
          </a:p>
        </p:txBody>
      </p:sp>
      <p:sp>
        <p:nvSpPr>
          <p:cNvPr id="19459" name="Rektangel 3"/>
          <p:cNvSpPr>
            <a:spLocks noChangeArrowheads="1"/>
          </p:cNvSpPr>
          <p:nvPr/>
        </p:nvSpPr>
        <p:spPr bwMode="auto">
          <a:xfrm>
            <a:off x="6897688" y="738147"/>
            <a:ext cx="148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Blandad form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94" y="1266555"/>
            <a:ext cx="143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55871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584700"/>
            <a:ext cx="270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/>
          <p:cNvGrpSpPr>
            <a:grpSpLocks/>
          </p:cNvGrpSpPr>
          <p:nvPr/>
        </p:nvGrpSpPr>
        <p:grpSpPr bwMode="auto">
          <a:xfrm>
            <a:off x="4036216" y="1493281"/>
            <a:ext cx="313031" cy="625103"/>
            <a:chOff x="3864458" y="1892882"/>
            <a:chExt cx="311429" cy="625279"/>
          </a:xfrm>
        </p:grpSpPr>
        <p:sp>
          <p:nvSpPr>
            <p:cNvPr id="19487" name="textruta 12"/>
            <p:cNvSpPr txBox="1">
              <a:spLocks noChangeArrowheads="1"/>
            </p:cNvSpPr>
            <p:nvPr/>
          </p:nvSpPr>
          <p:spPr bwMode="auto">
            <a:xfrm>
              <a:off x="3874548" y="1892882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sp>
          <p:nvSpPr>
            <p:cNvPr id="19488" name="textruta 13"/>
            <p:cNvSpPr txBox="1">
              <a:spLocks noChangeArrowheads="1"/>
            </p:cNvSpPr>
            <p:nvPr/>
          </p:nvSpPr>
          <p:spPr bwMode="auto">
            <a:xfrm>
              <a:off x="3864458" y="21488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</a:t>
              </a:r>
            </a:p>
          </p:txBody>
        </p:sp>
        <p:cxnSp>
          <p:nvCxnSpPr>
            <p:cNvPr id="11" name="Rak 10"/>
            <p:cNvCxnSpPr>
              <a:cxnSpLocks/>
            </p:cNvCxnSpPr>
            <p:nvPr/>
          </p:nvCxnSpPr>
          <p:spPr>
            <a:xfrm>
              <a:off x="3906899" y="2213866"/>
              <a:ext cx="21677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 11"/>
          <p:cNvGrpSpPr>
            <a:grpSpLocks/>
          </p:cNvGrpSpPr>
          <p:nvPr/>
        </p:nvGrpSpPr>
        <p:grpSpPr bwMode="auto">
          <a:xfrm>
            <a:off x="7302479" y="4729160"/>
            <a:ext cx="490429" cy="618025"/>
            <a:chOff x="1760726" y="4424892"/>
            <a:chExt cx="490417" cy="618294"/>
          </a:xfrm>
        </p:grpSpPr>
        <p:sp>
          <p:nvSpPr>
            <p:cNvPr id="19483" name="textruta 16"/>
            <p:cNvSpPr txBox="1">
              <a:spLocks noChangeArrowheads="1"/>
            </p:cNvSpPr>
            <p:nvPr/>
          </p:nvSpPr>
          <p:spPr bwMode="auto">
            <a:xfrm>
              <a:off x="1926108" y="4424892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84" name="textruta 17"/>
            <p:cNvSpPr txBox="1">
              <a:spLocks noChangeArrowheads="1"/>
            </p:cNvSpPr>
            <p:nvPr/>
          </p:nvSpPr>
          <p:spPr bwMode="auto">
            <a:xfrm>
              <a:off x="1949789" y="467375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15" name="Rak 14"/>
            <p:cNvCxnSpPr>
              <a:cxnSpLocks/>
            </p:cNvCxnSpPr>
            <p:nvPr/>
          </p:nvCxnSpPr>
          <p:spPr>
            <a:xfrm>
              <a:off x="1994569" y="4736978"/>
              <a:ext cx="19488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86" name="textruta 23"/>
            <p:cNvSpPr txBox="1">
              <a:spLocks noChangeArrowheads="1"/>
            </p:cNvSpPr>
            <p:nvPr/>
          </p:nvSpPr>
          <p:spPr bwMode="auto">
            <a:xfrm>
              <a:off x="1760726" y="4543937"/>
              <a:ext cx="142875" cy="36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20" name="Grupp 19"/>
          <p:cNvGrpSpPr>
            <a:grpSpLocks/>
          </p:cNvGrpSpPr>
          <p:nvPr/>
        </p:nvGrpSpPr>
        <p:grpSpPr bwMode="auto">
          <a:xfrm>
            <a:off x="4187822" y="4729162"/>
            <a:ext cx="301626" cy="638940"/>
            <a:chOff x="3864442" y="1846460"/>
            <a:chExt cx="301660" cy="639120"/>
          </a:xfrm>
        </p:grpSpPr>
        <p:sp>
          <p:nvSpPr>
            <p:cNvPr id="19480" name="textruta 12"/>
            <p:cNvSpPr txBox="1">
              <a:spLocks noChangeArrowheads="1"/>
            </p:cNvSpPr>
            <p:nvPr/>
          </p:nvSpPr>
          <p:spPr bwMode="auto">
            <a:xfrm>
              <a:off x="3864458" y="1846460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7</a:t>
              </a:r>
            </a:p>
          </p:txBody>
        </p:sp>
        <p:sp>
          <p:nvSpPr>
            <p:cNvPr id="19481" name="textruta 13"/>
            <p:cNvSpPr txBox="1">
              <a:spLocks noChangeArrowheads="1"/>
            </p:cNvSpPr>
            <p:nvPr/>
          </p:nvSpPr>
          <p:spPr bwMode="auto">
            <a:xfrm>
              <a:off x="3864442" y="211624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23" name="Rak 22"/>
            <p:cNvCxnSpPr>
              <a:cxnSpLocks/>
            </p:cNvCxnSpPr>
            <p:nvPr/>
          </p:nvCxnSpPr>
          <p:spPr>
            <a:xfrm>
              <a:off x="3892120" y="2167518"/>
              <a:ext cx="19983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 23"/>
          <p:cNvGrpSpPr>
            <a:grpSpLocks/>
          </p:cNvGrpSpPr>
          <p:nvPr/>
        </p:nvGrpSpPr>
        <p:grpSpPr bwMode="auto">
          <a:xfrm>
            <a:off x="4135437" y="2914650"/>
            <a:ext cx="303212" cy="625001"/>
            <a:chOff x="3864458" y="1846460"/>
            <a:chExt cx="301660" cy="625176"/>
          </a:xfrm>
        </p:grpSpPr>
        <p:sp>
          <p:nvSpPr>
            <p:cNvPr id="19477" name="textruta 12"/>
            <p:cNvSpPr txBox="1">
              <a:spLocks noChangeArrowheads="1"/>
            </p:cNvSpPr>
            <p:nvPr/>
          </p:nvSpPr>
          <p:spPr bwMode="auto">
            <a:xfrm>
              <a:off x="3864458" y="1846460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sp>
          <p:nvSpPr>
            <p:cNvPr id="19478" name="textruta 13"/>
            <p:cNvSpPr txBox="1">
              <a:spLocks noChangeArrowheads="1"/>
            </p:cNvSpPr>
            <p:nvPr/>
          </p:nvSpPr>
          <p:spPr bwMode="auto">
            <a:xfrm>
              <a:off x="3864458" y="210230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27" name="Rak 26"/>
            <p:cNvCxnSpPr>
              <a:cxnSpLocks/>
            </p:cNvCxnSpPr>
            <p:nvPr/>
          </p:nvCxnSpPr>
          <p:spPr>
            <a:xfrm>
              <a:off x="3904788" y="2152537"/>
              <a:ext cx="19317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7259638" y="2914649"/>
            <a:ext cx="471575" cy="625919"/>
            <a:chOff x="1717888" y="4415350"/>
            <a:chExt cx="471564" cy="624715"/>
          </a:xfrm>
        </p:grpSpPr>
        <p:sp>
          <p:nvSpPr>
            <p:cNvPr id="19473" name="textruta 16"/>
            <p:cNvSpPr txBox="1">
              <a:spLocks noChangeArrowheads="1"/>
            </p:cNvSpPr>
            <p:nvPr/>
          </p:nvSpPr>
          <p:spPr bwMode="auto">
            <a:xfrm>
              <a:off x="1874272" y="441535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74" name="textruta 17"/>
            <p:cNvSpPr txBox="1">
              <a:spLocks noChangeArrowheads="1"/>
            </p:cNvSpPr>
            <p:nvPr/>
          </p:nvSpPr>
          <p:spPr bwMode="auto">
            <a:xfrm>
              <a:off x="1888098" y="4670629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1926109" y="4730255"/>
              <a:ext cx="2019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6" name="textruta 23"/>
            <p:cNvSpPr txBox="1">
              <a:spLocks noChangeArrowheads="1"/>
            </p:cNvSpPr>
            <p:nvPr/>
          </p:nvSpPr>
          <p:spPr bwMode="auto">
            <a:xfrm>
              <a:off x="1717888" y="4545945"/>
              <a:ext cx="142875" cy="36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33" name="Grupp 32"/>
          <p:cNvGrpSpPr>
            <a:grpSpLocks/>
          </p:cNvGrpSpPr>
          <p:nvPr/>
        </p:nvGrpSpPr>
        <p:grpSpPr bwMode="auto">
          <a:xfrm>
            <a:off x="7249351" y="1481637"/>
            <a:ext cx="468036" cy="616550"/>
            <a:chOff x="1771575" y="4426313"/>
            <a:chExt cx="467561" cy="616722"/>
          </a:xfrm>
        </p:grpSpPr>
        <p:sp>
          <p:nvSpPr>
            <p:cNvPr id="19469" name="textruta 16"/>
            <p:cNvSpPr txBox="1">
              <a:spLocks noChangeArrowheads="1"/>
            </p:cNvSpPr>
            <p:nvPr/>
          </p:nvSpPr>
          <p:spPr bwMode="auto">
            <a:xfrm>
              <a:off x="1913206" y="4426313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70" name="textruta 17"/>
            <p:cNvSpPr txBox="1">
              <a:spLocks noChangeArrowheads="1"/>
            </p:cNvSpPr>
            <p:nvPr/>
          </p:nvSpPr>
          <p:spPr bwMode="auto">
            <a:xfrm>
              <a:off x="1903397" y="4673703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 flipV="1">
              <a:off x="1967380" y="4733181"/>
              <a:ext cx="207774" cy="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textruta 23"/>
            <p:cNvSpPr txBox="1">
              <a:spLocks noChangeArrowheads="1"/>
            </p:cNvSpPr>
            <p:nvPr/>
          </p:nvSpPr>
          <p:spPr bwMode="auto">
            <a:xfrm>
              <a:off x="1771575" y="4548463"/>
              <a:ext cx="142875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B896A08C-9D68-A84F-8DC4-FFF6BFB6868E}"/>
              </a:ext>
            </a:extLst>
          </p:cNvPr>
          <p:cNvSpPr/>
          <p:nvPr/>
        </p:nvSpPr>
        <p:spPr>
          <a:xfrm>
            <a:off x="96040" y="35433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090D1050-4150-5845-8B3D-4B28AFEA1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2"/>
          <p:cNvSpPr>
            <a:spLocks noChangeArrowheads="1"/>
          </p:cNvSpPr>
          <p:nvPr/>
        </p:nvSpPr>
        <p:spPr bwMode="auto">
          <a:xfrm>
            <a:off x="3907134" y="3887310"/>
            <a:ext cx="1886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Skriv i bråkform.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3676025" y="878192"/>
            <a:ext cx="2328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Skriv i blandad form.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329455" y="1451960"/>
            <a:ext cx="523863" cy="651054"/>
            <a:chOff x="1968890" y="1701072"/>
            <a:chExt cx="523863" cy="651054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968890" y="1701072"/>
              <a:ext cx="319730" cy="651054"/>
              <a:chOff x="3914065" y="1863051"/>
              <a:chExt cx="319767" cy="651237"/>
            </a:xfrm>
          </p:grpSpPr>
          <p:sp>
            <p:nvSpPr>
              <p:cNvPr id="20499" name="textruta 8"/>
              <p:cNvSpPr txBox="1">
                <a:spLocks noChangeArrowheads="1"/>
              </p:cNvSpPr>
              <p:nvPr/>
            </p:nvSpPr>
            <p:spPr bwMode="auto">
              <a:xfrm>
                <a:off x="3932172" y="186305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sp>
            <p:nvSpPr>
              <p:cNvPr id="20500" name="textruta 9"/>
              <p:cNvSpPr txBox="1">
                <a:spLocks noChangeArrowheads="1"/>
              </p:cNvSpPr>
              <p:nvPr/>
            </p:nvSpPr>
            <p:spPr bwMode="auto">
              <a:xfrm>
                <a:off x="3914065" y="214495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cxnSp>
            <p:nvCxnSpPr>
              <p:cNvPr id="11" name="Rak 10"/>
              <p:cNvCxnSpPr>
                <a:cxnSpLocks/>
              </p:cNvCxnSpPr>
              <p:nvPr/>
            </p:nvCxnSpPr>
            <p:spPr>
              <a:xfrm>
                <a:off x="3963437" y="2212287"/>
                <a:ext cx="1979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2199034" y="1848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2329455" y="2649636"/>
            <a:ext cx="571566" cy="629582"/>
            <a:chOff x="1845485" y="2773321"/>
            <a:chExt cx="571566" cy="629582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1845485" y="2773321"/>
              <a:ext cx="419100" cy="629582"/>
              <a:chOff x="3866852" y="1870239"/>
              <a:chExt cx="418654" cy="629759"/>
            </a:xfrm>
          </p:grpSpPr>
          <p:sp>
            <p:nvSpPr>
              <p:cNvPr id="20496" name="textruta 12"/>
              <p:cNvSpPr txBox="1">
                <a:spLocks noChangeArrowheads="1"/>
              </p:cNvSpPr>
              <p:nvPr/>
            </p:nvSpPr>
            <p:spPr bwMode="auto">
              <a:xfrm>
                <a:off x="3866852" y="1870239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17</a:t>
                </a:r>
              </a:p>
            </p:txBody>
          </p:sp>
          <p:sp>
            <p:nvSpPr>
              <p:cNvPr id="20497" name="textruta 13"/>
              <p:cNvSpPr txBox="1">
                <a:spLocks noChangeArrowheads="1"/>
              </p:cNvSpPr>
              <p:nvPr/>
            </p:nvSpPr>
            <p:spPr bwMode="auto">
              <a:xfrm>
                <a:off x="3932644" y="213066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940577" y="2203748"/>
                <a:ext cx="2447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2123332" y="2903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2329455" y="4325005"/>
            <a:ext cx="672018" cy="608797"/>
            <a:chOff x="1781376" y="4326596"/>
            <a:chExt cx="672018" cy="608797"/>
          </a:xfrm>
        </p:grpSpPr>
        <p:grpSp>
          <p:nvGrpSpPr>
            <p:cNvPr id="33" name="Grupp 32"/>
            <p:cNvGrpSpPr>
              <a:grpSpLocks/>
            </p:cNvGrpSpPr>
            <p:nvPr/>
          </p:nvGrpSpPr>
          <p:grpSpPr bwMode="auto">
            <a:xfrm>
              <a:off x="1781376" y="4326596"/>
              <a:ext cx="498943" cy="608797"/>
              <a:chOff x="1741206" y="4433483"/>
              <a:chExt cx="498437" cy="608968"/>
            </a:xfrm>
          </p:grpSpPr>
          <p:sp>
            <p:nvSpPr>
              <p:cNvPr id="20492" name="textruta 16"/>
              <p:cNvSpPr txBox="1">
                <a:spLocks noChangeArrowheads="1"/>
              </p:cNvSpPr>
              <p:nvPr/>
            </p:nvSpPr>
            <p:spPr bwMode="auto">
              <a:xfrm>
                <a:off x="1903904" y="4433483"/>
                <a:ext cx="3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0493" name="textruta 17"/>
              <p:cNvSpPr txBox="1">
                <a:spLocks noChangeArrowheads="1"/>
              </p:cNvSpPr>
              <p:nvPr/>
            </p:nvSpPr>
            <p:spPr bwMode="auto">
              <a:xfrm>
                <a:off x="1909643" y="467301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</a:t>
                </a:r>
              </a:p>
            </p:txBody>
          </p:sp>
          <p:cxnSp>
            <p:nvCxnSpPr>
              <p:cNvPr id="19" name="Rak 18"/>
              <p:cNvCxnSpPr>
                <a:cxnSpLocks/>
              </p:cNvCxnSpPr>
              <p:nvPr/>
            </p:nvCxnSpPr>
            <p:spPr>
              <a:xfrm>
                <a:off x="1949259" y="4739013"/>
                <a:ext cx="20250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ruta 23"/>
              <p:cNvSpPr txBox="1">
                <a:spLocks noChangeArrowheads="1"/>
              </p:cNvSpPr>
              <p:nvPr/>
            </p:nvSpPr>
            <p:spPr bwMode="auto">
              <a:xfrm>
                <a:off x="1741206" y="4545945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2159675" y="4439024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407383" y="5337445"/>
            <a:ext cx="646447" cy="631962"/>
            <a:chOff x="1839904" y="5337445"/>
            <a:chExt cx="646447" cy="631962"/>
          </a:xfrm>
        </p:grpSpPr>
        <p:grpSp>
          <p:nvGrpSpPr>
            <p:cNvPr id="34" name="Grupp 33"/>
            <p:cNvGrpSpPr>
              <a:grpSpLocks/>
            </p:cNvGrpSpPr>
            <p:nvPr/>
          </p:nvGrpSpPr>
          <p:grpSpPr bwMode="auto">
            <a:xfrm>
              <a:off x="1839904" y="5337445"/>
              <a:ext cx="477681" cy="631962"/>
              <a:chOff x="1751185" y="4402928"/>
              <a:chExt cx="477196" cy="632140"/>
            </a:xfrm>
          </p:grpSpPr>
          <p:sp>
            <p:nvSpPr>
              <p:cNvPr id="20488" name="textruta 34"/>
              <p:cNvSpPr txBox="1">
                <a:spLocks noChangeArrowheads="1"/>
              </p:cNvSpPr>
              <p:nvPr/>
            </p:nvSpPr>
            <p:spPr bwMode="auto">
              <a:xfrm>
                <a:off x="1921613" y="4402928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sp>
            <p:nvSpPr>
              <p:cNvPr id="20489" name="textruta 35"/>
              <p:cNvSpPr txBox="1">
                <a:spLocks noChangeArrowheads="1"/>
              </p:cNvSpPr>
              <p:nvPr/>
            </p:nvSpPr>
            <p:spPr bwMode="auto">
              <a:xfrm>
                <a:off x="1927027" y="4665632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cxnSp>
            <p:nvCxnSpPr>
              <p:cNvPr id="37" name="Rak 36"/>
              <p:cNvCxnSpPr>
                <a:cxnSpLocks/>
              </p:cNvCxnSpPr>
              <p:nvPr/>
            </p:nvCxnSpPr>
            <p:spPr>
              <a:xfrm>
                <a:off x="1976539" y="4729008"/>
                <a:ext cx="20049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1" name="textruta 37"/>
              <p:cNvSpPr txBox="1">
                <a:spLocks noChangeArrowheads="1"/>
              </p:cNvSpPr>
              <p:nvPr/>
            </p:nvSpPr>
            <p:spPr bwMode="auto">
              <a:xfrm>
                <a:off x="1751185" y="4544290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192632" y="545603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2826235" y="4309318"/>
            <a:ext cx="470840" cy="616038"/>
            <a:chOff x="3687431" y="1846413"/>
            <a:chExt cx="470339" cy="616210"/>
          </a:xfrm>
        </p:grpSpPr>
        <p:sp>
          <p:nvSpPr>
            <p:cNvPr id="29" name="textruta 12"/>
            <p:cNvSpPr txBox="1">
              <a:spLocks noChangeArrowheads="1"/>
            </p:cNvSpPr>
            <p:nvPr/>
          </p:nvSpPr>
          <p:spPr bwMode="auto">
            <a:xfrm>
              <a:off x="3687431" y="1846413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11</a:t>
              </a:r>
            </a:p>
          </p:txBody>
        </p:sp>
        <p:sp>
          <p:nvSpPr>
            <p:cNvPr id="30" name="textruta 13"/>
            <p:cNvSpPr txBox="1">
              <a:spLocks noChangeArrowheads="1"/>
            </p:cNvSpPr>
            <p:nvPr/>
          </p:nvSpPr>
          <p:spPr bwMode="auto">
            <a:xfrm>
              <a:off x="3810349" y="2093188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8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3840159" y="2159024"/>
              <a:ext cx="20806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/>
          <p:cNvGrpSpPr>
            <a:grpSpLocks/>
          </p:cNvGrpSpPr>
          <p:nvPr/>
        </p:nvGrpSpPr>
        <p:grpSpPr bwMode="auto">
          <a:xfrm>
            <a:off x="2796981" y="1464775"/>
            <a:ext cx="498521" cy="638498"/>
            <a:chOff x="1763833" y="4424563"/>
            <a:chExt cx="498015" cy="638679"/>
          </a:xfrm>
        </p:grpSpPr>
        <p:sp>
          <p:nvSpPr>
            <p:cNvPr id="35" name="textruta 16"/>
            <p:cNvSpPr txBox="1">
              <a:spLocks noChangeArrowheads="1"/>
            </p:cNvSpPr>
            <p:nvPr/>
          </p:nvSpPr>
          <p:spPr bwMode="auto">
            <a:xfrm>
              <a:off x="1926074" y="4424563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6" name="textruta 17"/>
            <p:cNvSpPr txBox="1">
              <a:spLocks noChangeArrowheads="1"/>
            </p:cNvSpPr>
            <p:nvPr/>
          </p:nvSpPr>
          <p:spPr bwMode="auto">
            <a:xfrm>
              <a:off x="1926109" y="4693910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8" name="Rak 37"/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ruta 23"/>
            <p:cNvSpPr txBox="1">
              <a:spLocks noChangeArrowheads="1"/>
            </p:cNvSpPr>
            <p:nvPr/>
          </p:nvSpPr>
          <p:spPr bwMode="auto">
            <a:xfrm>
              <a:off x="1763833" y="4550756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40" name="Grupp 39"/>
          <p:cNvGrpSpPr>
            <a:grpSpLocks/>
          </p:cNvGrpSpPr>
          <p:nvPr/>
        </p:nvGrpSpPr>
        <p:grpSpPr bwMode="auto">
          <a:xfrm>
            <a:off x="2813497" y="2681699"/>
            <a:ext cx="449492" cy="597519"/>
            <a:chOff x="1778732" y="4429741"/>
            <a:chExt cx="449037" cy="597688"/>
          </a:xfrm>
        </p:grpSpPr>
        <p:sp>
          <p:nvSpPr>
            <p:cNvPr id="41" name="textruta 34"/>
            <p:cNvSpPr txBox="1">
              <a:spLocks noChangeArrowheads="1"/>
            </p:cNvSpPr>
            <p:nvPr/>
          </p:nvSpPr>
          <p:spPr bwMode="auto">
            <a:xfrm>
              <a:off x="1921064" y="442974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42" name="textruta 35"/>
            <p:cNvSpPr txBox="1">
              <a:spLocks noChangeArrowheads="1"/>
            </p:cNvSpPr>
            <p:nvPr/>
          </p:nvSpPr>
          <p:spPr bwMode="auto">
            <a:xfrm>
              <a:off x="1926109" y="465809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1961352" y="4731181"/>
              <a:ext cx="17895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37"/>
            <p:cNvSpPr txBox="1">
              <a:spLocks noChangeArrowheads="1"/>
            </p:cNvSpPr>
            <p:nvPr/>
          </p:nvSpPr>
          <p:spPr bwMode="auto">
            <a:xfrm>
              <a:off x="1778732" y="453703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</p:grpSp>
      <p:grpSp>
        <p:nvGrpSpPr>
          <p:cNvPr id="46" name="Grupp 45"/>
          <p:cNvGrpSpPr>
            <a:grpSpLocks/>
          </p:cNvGrpSpPr>
          <p:nvPr/>
        </p:nvGrpSpPr>
        <p:grpSpPr bwMode="auto">
          <a:xfrm>
            <a:off x="2965787" y="5346488"/>
            <a:ext cx="354259" cy="643076"/>
            <a:chOff x="3689673" y="1871375"/>
            <a:chExt cx="353882" cy="643256"/>
          </a:xfrm>
        </p:grpSpPr>
        <p:sp>
          <p:nvSpPr>
            <p:cNvPr id="47" name="textruta 12"/>
            <p:cNvSpPr txBox="1">
              <a:spLocks noChangeArrowheads="1"/>
            </p:cNvSpPr>
            <p:nvPr/>
          </p:nvSpPr>
          <p:spPr bwMode="auto">
            <a:xfrm>
              <a:off x="3689673" y="1871375"/>
              <a:ext cx="35346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8</a:t>
              </a:r>
            </a:p>
          </p:txBody>
        </p:sp>
        <p:sp>
          <p:nvSpPr>
            <p:cNvPr id="48" name="textruta 13"/>
            <p:cNvSpPr txBox="1">
              <a:spLocks noChangeArrowheads="1"/>
            </p:cNvSpPr>
            <p:nvPr/>
          </p:nvSpPr>
          <p:spPr bwMode="auto">
            <a:xfrm>
              <a:off x="3742216" y="2145196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49" name="Rak 48"/>
            <p:cNvCxnSpPr>
              <a:cxnSpLocks/>
            </p:cNvCxnSpPr>
            <p:nvPr/>
          </p:nvCxnSpPr>
          <p:spPr>
            <a:xfrm>
              <a:off x="3790985" y="2188409"/>
              <a:ext cx="19053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 49"/>
          <p:cNvGrpSpPr/>
          <p:nvPr/>
        </p:nvGrpSpPr>
        <p:grpSpPr>
          <a:xfrm>
            <a:off x="6035832" y="1472312"/>
            <a:ext cx="666990" cy="636460"/>
            <a:chOff x="1843083" y="1719641"/>
            <a:chExt cx="666990" cy="636460"/>
          </a:xfrm>
        </p:grpSpPr>
        <p:grpSp>
          <p:nvGrpSpPr>
            <p:cNvPr id="51" name="Grupp 50"/>
            <p:cNvGrpSpPr>
              <a:grpSpLocks/>
            </p:cNvGrpSpPr>
            <p:nvPr/>
          </p:nvGrpSpPr>
          <p:grpSpPr bwMode="auto">
            <a:xfrm>
              <a:off x="1843083" y="1719641"/>
              <a:ext cx="418654" cy="636460"/>
              <a:chOff x="3788248" y="1881626"/>
              <a:chExt cx="418703" cy="636639"/>
            </a:xfrm>
          </p:grpSpPr>
          <p:sp>
            <p:nvSpPr>
              <p:cNvPr id="53" name="textruta 8"/>
              <p:cNvSpPr txBox="1">
                <a:spLocks noChangeArrowheads="1"/>
              </p:cNvSpPr>
              <p:nvPr/>
            </p:nvSpPr>
            <p:spPr bwMode="auto">
              <a:xfrm>
                <a:off x="3788248" y="1881626"/>
                <a:ext cx="4187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54" name="textruta 9"/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30169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cxnSp>
            <p:nvCxnSpPr>
              <p:cNvPr id="55" name="Rak 54"/>
              <p:cNvCxnSpPr>
                <a:cxnSpLocks/>
              </p:cNvCxnSpPr>
              <p:nvPr/>
            </p:nvCxnSpPr>
            <p:spPr>
              <a:xfrm>
                <a:off x="3893695" y="2207189"/>
                <a:ext cx="20780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ruta 51"/>
            <p:cNvSpPr txBox="1"/>
            <p:nvPr/>
          </p:nvSpPr>
          <p:spPr>
            <a:xfrm>
              <a:off x="2216354" y="1848068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6" name="Grupp 55"/>
          <p:cNvGrpSpPr>
            <a:grpSpLocks/>
          </p:cNvGrpSpPr>
          <p:nvPr/>
        </p:nvGrpSpPr>
        <p:grpSpPr bwMode="auto">
          <a:xfrm>
            <a:off x="6683937" y="1472314"/>
            <a:ext cx="462785" cy="621475"/>
            <a:chOff x="1765147" y="4446089"/>
            <a:chExt cx="462315" cy="621650"/>
          </a:xfrm>
        </p:grpSpPr>
        <p:sp>
          <p:nvSpPr>
            <p:cNvPr id="57" name="textruta 16"/>
            <p:cNvSpPr txBox="1">
              <a:spLocks noChangeArrowheads="1"/>
            </p:cNvSpPr>
            <p:nvPr/>
          </p:nvSpPr>
          <p:spPr bwMode="auto">
            <a:xfrm>
              <a:off x="1917388" y="4446089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sp>
          <p:nvSpPr>
            <p:cNvPr id="58" name="textruta 17"/>
            <p:cNvSpPr txBox="1">
              <a:spLocks noChangeArrowheads="1"/>
            </p:cNvSpPr>
            <p:nvPr/>
          </p:nvSpPr>
          <p:spPr bwMode="auto">
            <a:xfrm>
              <a:off x="1926108" y="4698303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7</a:t>
              </a:r>
            </a:p>
          </p:txBody>
        </p:sp>
        <p:cxnSp>
          <p:nvCxnSpPr>
            <p:cNvPr id="59" name="Rak 58"/>
            <p:cNvCxnSpPr>
              <a:cxnSpLocks/>
            </p:cNvCxnSpPr>
            <p:nvPr/>
          </p:nvCxnSpPr>
          <p:spPr>
            <a:xfrm>
              <a:off x="1964338" y="4766598"/>
              <a:ext cx="207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ruta 23"/>
            <p:cNvSpPr txBox="1">
              <a:spLocks noChangeArrowheads="1"/>
            </p:cNvSpPr>
            <p:nvPr/>
          </p:nvSpPr>
          <p:spPr bwMode="auto">
            <a:xfrm>
              <a:off x="1765147" y="4574261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6060371" y="2611489"/>
            <a:ext cx="688285" cy="625528"/>
            <a:chOff x="1867622" y="2790221"/>
            <a:chExt cx="688285" cy="625528"/>
          </a:xfrm>
        </p:grpSpPr>
        <p:grpSp>
          <p:nvGrpSpPr>
            <p:cNvPr id="62" name="Grupp 61"/>
            <p:cNvGrpSpPr>
              <a:grpSpLocks/>
            </p:cNvGrpSpPr>
            <p:nvPr/>
          </p:nvGrpSpPr>
          <p:grpSpPr bwMode="auto">
            <a:xfrm>
              <a:off x="1867622" y="2790221"/>
              <a:ext cx="418654" cy="625528"/>
              <a:chOff x="3888971" y="1887143"/>
              <a:chExt cx="418209" cy="625703"/>
            </a:xfrm>
          </p:grpSpPr>
          <p:sp>
            <p:nvSpPr>
              <p:cNvPr id="64" name="textruta 12"/>
              <p:cNvSpPr txBox="1">
                <a:spLocks noChangeArrowheads="1"/>
              </p:cNvSpPr>
              <p:nvPr/>
            </p:nvSpPr>
            <p:spPr bwMode="auto">
              <a:xfrm>
                <a:off x="3888971" y="1887143"/>
                <a:ext cx="41820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38</a:t>
                </a:r>
              </a:p>
            </p:txBody>
          </p:sp>
          <p:sp>
            <p:nvSpPr>
              <p:cNvPr id="65" name="textruta 13"/>
              <p:cNvSpPr txBox="1">
                <a:spLocks noChangeArrowheads="1"/>
              </p:cNvSpPr>
              <p:nvPr/>
            </p:nvSpPr>
            <p:spPr bwMode="auto">
              <a:xfrm>
                <a:off x="3972869" y="2143411"/>
                <a:ext cx="3013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cxnSp>
            <p:nvCxnSpPr>
              <p:cNvPr id="66" name="Rak 65"/>
              <p:cNvCxnSpPr>
                <a:cxnSpLocks/>
              </p:cNvCxnSpPr>
              <p:nvPr/>
            </p:nvCxnSpPr>
            <p:spPr>
              <a:xfrm>
                <a:off x="4010613" y="2191973"/>
                <a:ext cx="20952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/>
            <p:cNvSpPr txBox="1"/>
            <p:nvPr/>
          </p:nvSpPr>
          <p:spPr>
            <a:xfrm>
              <a:off x="2262188" y="289849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7" name="Grupp 66"/>
          <p:cNvGrpSpPr>
            <a:grpSpLocks/>
          </p:cNvGrpSpPr>
          <p:nvPr/>
        </p:nvGrpSpPr>
        <p:grpSpPr bwMode="auto">
          <a:xfrm>
            <a:off x="6683938" y="2608311"/>
            <a:ext cx="491120" cy="611177"/>
            <a:chOff x="1709914" y="4434465"/>
            <a:chExt cx="490621" cy="611349"/>
          </a:xfrm>
        </p:grpSpPr>
        <p:sp>
          <p:nvSpPr>
            <p:cNvPr id="68" name="textruta 34"/>
            <p:cNvSpPr txBox="1">
              <a:spLocks noChangeArrowheads="1"/>
            </p:cNvSpPr>
            <p:nvPr/>
          </p:nvSpPr>
          <p:spPr bwMode="auto">
            <a:xfrm>
              <a:off x="1884458" y="443446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69" name="textruta 35"/>
            <p:cNvSpPr txBox="1">
              <a:spLocks noChangeArrowheads="1"/>
            </p:cNvSpPr>
            <p:nvPr/>
          </p:nvSpPr>
          <p:spPr bwMode="auto">
            <a:xfrm>
              <a:off x="1899181" y="4676378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9</a:t>
              </a:r>
            </a:p>
          </p:txBody>
        </p:sp>
        <p:cxnSp>
          <p:nvCxnSpPr>
            <p:cNvPr id="70" name="Rak 69"/>
            <p:cNvCxnSpPr>
              <a:cxnSpLocks/>
            </p:cNvCxnSpPr>
            <p:nvPr/>
          </p:nvCxnSpPr>
          <p:spPr>
            <a:xfrm>
              <a:off x="1934975" y="4742475"/>
              <a:ext cx="20062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ruta 37"/>
            <p:cNvSpPr txBox="1">
              <a:spLocks noChangeArrowheads="1"/>
            </p:cNvSpPr>
            <p:nvPr/>
          </p:nvSpPr>
          <p:spPr bwMode="auto">
            <a:xfrm>
              <a:off x="1709914" y="4545945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6202534" y="4370873"/>
            <a:ext cx="656126" cy="612031"/>
            <a:chOff x="1781546" y="4338365"/>
            <a:chExt cx="656126" cy="612031"/>
          </a:xfrm>
        </p:grpSpPr>
        <p:grpSp>
          <p:nvGrpSpPr>
            <p:cNvPr id="73" name="Grupp 72"/>
            <p:cNvGrpSpPr>
              <a:grpSpLocks/>
            </p:cNvGrpSpPr>
            <p:nvPr/>
          </p:nvGrpSpPr>
          <p:grpSpPr bwMode="auto">
            <a:xfrm>
              <a:off x="1781546" y="4338365"/>
              <a:ext cx="469075" cy="612031"/>
              <a:chOff x="1741374" y="4445264"/>
              <a:chExt cx="468599" cy="612204"/>
            </a:xfrm>
          </p:grpSpPr>
          <p:sp>
            <p:nvSpPr>
              <p:cNvPr id="75" name="textruta 16"/>
              <p:cNvSpPr txBox="1">
                <a:spLocks noChangeArrowheads="1"/>
              </p:cNvSpPr>
              <p:nvPr/>
            </p:nvSpPr>
            <p:spPr bwMode="auto">
              <a:xfrm>
                <a:off x="1908619" y="4445264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sp>
            <p:nvSpPr>
              <p:cNvPr id="76" name="textruta 17"/>
              <p:cNvSpPr txBox="1">
                <a:spLocks noChangeArrowheads="1"/>
              </p:cNvSpPr>
              <p:nvPr/>
            </p:nvSpPr>
            <p:spPr bwMode="auto">
              <a:xfrm>
                <a:off x="1902256" y="4688032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</a:t>
                </a:r>
              </a:p>
            </p:txBody>
          </p:sp>
          <p:cxnSp>
            <p:nvCxnSpPr>
              <p:cNvPr id="77" name="Rak 76"/>
              <p:cNvCxnSpPr>
                <a:cxnSpLocks/>
              </p:cNvCxnSpPr>
              <p:nvPr/>
            </p:nvCxnSpPr>
            <p:spPr>
              <a:xfrm>
                <a:off x="1950829" y="4757646"/>
                <a:ext cx="1877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ruta 23"/>
              <p:cNvSpPr txBox="1">
                <a:spLocks noChangeArrowheads="1"/>
              </p:cNvSpPr>
              <p:nvPr/>
            </p:nvSpPr>
            <p:spPr bwMode="auto">
              <a:xfrm>
                <a:off x="1741374" y="4550068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</p:grpSp>
        <p:sp>
          <p:nvSpPr>
            <p:cNvPr id="74" name="textruta 73"/>
            <p:cNvSpPr txBox="1"/>
            <p:nvPr/>
          </p:nvSpPr>
          <p:spPr>
            <a:xfrm>
              <a:off x="2143953" y="444818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9" name="Grupp 78"/>
          <p:cNvGrpSpPr>
            <a:grpSpLocks/>
          </p:cNvGrpSpPr>
          <p:nvPr/>
        </p:nvGrpSpPr>
        <p:grpSpPr bwMode="auto">
          <a:xfrm>
            <a:off x="6700630" y="4355867"/>
            <a:ext cx="470840" cy="630412"/>
            <a:chOff x="3663764" y="1869298"/>
            <a:chExt cx="470339" cy="630589"/>
          </a:xfrm>
        </p:grpSpPr>
        <p:sp>
          <p:nvSpPr>
            <p:cNvPr id="80" name="textruta 12"/>
            <p:cNvSpPr txBox="1">
              <a:spLocks noChangeArrowheads="1"/>
            </p:cNvSpPr>
            <p:nvPr/>
          </p:nvSpPr>
          <p:spPr bwMode="auto">
            <a:xfrm>
              <a:off x="3663764" y="1869298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23</a:t>
              </a:r>
            </a:p>
          </p:txBody>
        </p:sp>
        <p:sp>
          <p:nvSpPr>
            <p:cNvPr id="81" name="textruta 13"/>
            <p:cNvSpPr txBox="1">
              <a:spLocks noChangeArrowheads="1"/>
            </p:cNvSpPr>
            <p:nvPr/>
          </p:nvSpPr>
          <p:spPr bwMode="auto">
            <a:xfrm>
              <a:off x="3751082" y="2130452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cxnSp>
          <p:nvCxnSpPr>
            <p:cNvPr id="82" name="Rak 81"/>
            <p:cNvCxnSpPr>
              <a:cxnSpLocks/>
            </p:cNvCxnSpPr>
            <p:nvPr/>
          </p:nvCxnSpPr>
          <p:spPr>
            <a:xfrm>
              <a:off x="3806964" y="2198051"/>
              <a:ext cx="19680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 82"/>
          <p:cNvGrpSpPr/>
          <p:nvPr/>
        </p:nvGrpSpPr>
        <p:grpSpPr>
          <a:xfrm>
            <a:off x="6242422" y="5332923"/>
            <a:ext cx="692795" cy="636484"/>
            <a:chOff x="1820034" y="4325847"/>
            <a:chExt cx="692795" cy="636484"/>
          </a:xfrm>
        </p:grpSpPr>
        <p:grpSp>
          <p:nvGrpSpPr>
            <p:cNvPr id="84" name="Grupp 83"/>
            <p:cNvGrpSpPr>
              <a:grpSpLocks/>
            </p:cNvGrpSpPr>
            <p:nvPr/>
          </p:nvGrpSpPr>
          <p:grpSpPr bwMode="auto">
            <a:xfrm>
              <a:off x="1820034" y="4325847"/>
              <a:ext cx="544372" cy="636484"/>
              <a:chOff x="1779821" y="4432735"/>
              <a:chExt cx="543819" cy="636663"/>
            </a:xfrm>
          </p:grpSpPr>
          <p:sp>
            <p:nvSpPr>
              <p:cNvPr id="86" name="textruta 16"/>
              <p:cNvSpPr txBox="1">
                <a:spLocks noChangeArrowheads="1"/>
              </p:cNvSpPr>
              <p:nvPr/>
            </p:nvSpPr>
            <p:spPr bwMode="auto">
              <a:xfrm>
                <a:off x="1974579" y="443273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sp>
            <p:nvSpPr>
              <p:cNvPr id="87" name="textruta 17"/>
              <p:cNvSpPr txBox="1">
                <a:spLocks noChangeArrowheads="1"/>
              </p:cNvSpPr>
              <p:nvPr/>
            </p:nvSpPr>
            <p:spPr bwMode="auto">
              <a:xfrm>
                <a:off x="1905411" y="4699962"/>
                <a:ext cx="41822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88" name="Rak 87"/>
              <p:cNvCxnSpPr>
                <a:cxnSpLocks/>
              </p:cNvCxnSpPr>
              <p:nvPr/>
            </p:nvCxnSpPr>
            <p:spPr>
              <a:xfrm>
                <a:off x="2009146" y="4761533"/>
                <a:ext cx="20692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ruta 23"/>
              <p:cNvSpPr txBox="1">
                <a:spLocks noChangeArrowheads="1"/>
              </p:cNvSpPr>
              <p:nvPr/>
            </p:nvSpPr>
            <p:spPr bwMode="auto">
              <a:xfrm>
                <a:off x="1779821" y="4552607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</p:grpSp>
        <p:sp>
          <p:nvSpPr>
            <p:cNvPr id="85" name="textruta 84"/>
            <p:cNvSpPr txBox="1"/>
            <p:nvPr/>
          </p:nvSpPr>
          <p:spPr>
            <a:xfrm>
              <a:off x="2219110" y="444385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0" name="Grupp 89"/>
          <p:cNvGrpSpPr>
            <a:grpSpLocks/>
          </p:cNvGrpSpPr>
          <p:nvPr/>
        </p:nvGrpSpPr>
        <p:grpSpPr bwMode="auto">
          <a:xfrm>
            <a:off x="6772612" y="5332924"/>
            <a:ext cx="492275" cy="636482"/>
            <a:chOff x="3735786" y="1866269"/>
            <a:chExt cx="491751" cy="636660"/>
          </a:xfrm>
        </p:grpSpPr>
        <p:sp>
          <p:nvSpPr>
            <p:cNvPr id="91" name="textruta 12"/>
            <p:cNvSpPr txBox="1">
              <a:spLocks noChangeArrowheads="1"/>
            </p:cNvSpPr>
            <p:nvPr/>
          </p:nvSpPr>
          <p:spPr bwMode="auto">
            <a:xfrm>
              <a:off x="3735786" y="1866269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57</a:t>
              </a:r>
            </a:p>
          </p:txBody>
        </p:sp>
        <p:sp>
          <p:nvSpPr>
            <p:cNvPr id="92" name="textruta 13"/>
            <p:cNvSpPr txBox="1">
              <a:spLocks noChangeArrowheads="1"/>
            </p:cNvSpPr>
            <p:nvPr/>
          </p:nvSpPr>
          <p:spPr bwMode="auto">
            <a:xfrm>
              <a:off x="3809328" y="2133494"/>
              <a:ext cx="41820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10</a:t>
              </a:r>
            </a:p>
          </p:txBody>
        </p:sp>
        <p:cxnSp>
          <p:nvCxnSpPr>
            <p:cNvPr id="93" name="Rak 92"/>
            <p:cNvCxnSpPr>
              <a:cxnSpLocks/>
            </p:cNvCxnSpPr>
            <p:nvPr/>
          </p:nvCxnSpPr>
          <p:spPr>
            <a:xfrm flipV="1">
              <a:off x="3884870" y="2186928"/>
              <a:ext cx="219470" cy="382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ktangel 93">
            <a:extLst>
              <a:ext uri="{FF2B5EF4-FFF2-40B4-BE49-F238E27FC236}">
                <a16:creationId xmlns:a16="http://schemas.microsoft.com/office/drawing/2014/main" id="{3CA92385-5477-7544-BB1E-8DC70B4A90F1}"/>
              </a:ext>
            </a:extLst>
          </p:cNvPr>
          <p:cNvSpPr/>
          <p:nvPr/>
        </p:nvSpPr>
        <p:spPr>
          <a:xfrm>
            <a:off x="96040" y="35433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pic>
        <p:nvPicPr>
          <p:cNvPr id="95" name="Bildobjekt 94">
            <a:extLst>
              <a:ext uri="{FF2B5EF4-FFF2-40B4-BE49-F238E27FC236}">
                <a16:creationId xmlns:a16="http://schemas.microsoft.com/office/drawing/2014/main" id="{E67227DE-1FDC-1142-9468-BF62E5D20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247063"/>
            <a:ext cx="1161498" cy="38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6F6517C-2EBE-BF48-827B-FD916D0D7766}"/>
              </a:ext>
            </a:extLst>
          </p:cNvPr>
          <p:cNvSpPr/>
          <p:nvPr/>
        </p:nvSpPr>
        <p:spPr>
          <a:xfrm>
            <a:off x="96040" y="35433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35AADFE-A6A9-2F45-A12A-04036654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20" y="256207"/>
            <a:ext cx="1161498" cy="384895"/>
          </a:xfrm>
          <a:prstGeom prst="rect">
            <a:avLst/>
          </a:prstGeom>
        </p:spPr>
      </p:pic>
      <p:grpSp>
        <p:nvGrpSpPr>
          <p:cNvPr id="204" name="Grupp 203">
            <a:extLst>
              <a:ext uri="{FF2B5EF4-FFF2-40B4-BE49-F238E27FC236}">
                <a16:creationId xmlns:a16="http://schemas.microsoft.com/office/drawing/2014/main" id="{4CBDBD89-EDB8-A648-8B5D-3620AADC12C4}"/>
              </a:ext>
            </a:extLst>
          </p:cNvPr>
          <p:cNvGrpSpPr/>
          <p:nvPr/>
        </p:nvGrpSpPr>
        <p:grpSpPr>
          <a:xfrm>
            <a:off x="1439228" y="391143"/>
            <a:ext cx="4757269" cy="1095956"/>
            <a:chOff x="1439228" y="391143"/>
            <a:chExt cx="4757269" cy="1095956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13F08369-D0C3-BD48-8F34-6FB474075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810" y="391143"/>
              <a:ext cx="10354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/>
                <a:t>Beräkna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A179A22-DE4D-1D4F-9F24-B8866A413727}"/>
                </a:ext>
              </a:extLst>
            </p:cNvPr>
            <p:cNvGrpSpPr/>
            <p:nvPr/>
          </p:nvGrpSpPr>
          <p:grpSpPr>
            <a:xfrm>
              <a:off x="1439228" y="805861"/>
              <a:ext cx="1040690" cy="623812"/>
              <a:chOff x="1444506" y="769231"/>
              <a:chExt cx="1040690" cy="623812"/>
            </a:xfrm>
          </p:grpSpPr>
          <p:grpSp>
            <p:nvGrpSpPr>
              <p:cNvPr id="3" name="Grupp 2">
                <a:extLst>
                  <a:ext uri="{FF2B5EF4-FFF2-40B4-BE49-F238E27FC236}">
                    <a16:creationId xmlns:a16="http://schemas.microsoft.com/office/drawing/2014/main" id="{13636580-3129-994E-A6D8-E3FF73E42DE6}"/>
                  </a:ext>
                </a:extLst>
              </p:cNvPr>
              <p:cNvGrpSpPr/>
              <p:nvPr/>
            </p:nvGrpSpPr>
            <p:grpSpPr>
              <a:xfrm>
                <a:off x="1733950" y="775296"/>
                <a:ext cx="513453" cy="617383"/>
                <a:chOff x="1968888" y="1734741"/>
                <a:chExt cx="513453" cy="617383"/>
              </a:xfrm>
            </p:grpSpPr>
            <p:grpSp>
              <p:nvGrpSpPr>
                <p:cNvPr id="4" name="Grupp 3">
                  <a:extLst>
                    <a:ext uri="{FF2B5EF4-FFF2-40B4-BE49-F238E27FC236}">
                      <a16:creationId xmlns:a16="http://schemas.microsoft.com/office/drawing/2014/main" id="{65575802-FB3B-B149-8EAC-0045FFB69D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888" y="1734741"/>
                  <a:ext cx="309917" cy="617383"/>
                  <a:chOff x="3914065" y="1896731"/>
                  <a:chExt cx="309953" cy="617557"/>
                </a:xfrm>
              </p:grpSpPr>
              <p:sp>
                <p:nvSpPr>
                  <p:cNvPr id="6" name="textruta 8">
                    <a:extLst>
                      <a:ext uri="{FF2B5EF4-FFF2-40B4-BE49-F238E27FC236}">
                        <a16:creationId xmlns:a16="http://schemas.microsoft.com/office/drawing/2014/main" id="{A8465BD4-4AA1-6D40-A364-C4734F7111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2297" y="1896731"/>
                    <a:ext cx="30172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3</a:t>
                    </a:r>
                  </a:p>
                </p:txBody>
              </p:sp>
              <p:sp>
                <p:nvSpPr>
                  <p:cNvPr id="7" name="textruta 9">
                    <a:extLst>
                      <a:ext uri="{FF2B5EF4-FFF2-40B4-BE49-F238E27FC236}">
                        <a16:creationId xmlns:a16="http://schemas.microsoft.com/office/drawing/2014/main" id="{745F539C-948E-104D-A4CB-764E315ECC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065" y="2144956"/>
                    <a:ext cx="3016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8</a:t>
                    </a:r>
                  </a:p>
                </p:txBody>
              </p:sp>
              <p:cxnSp>
                <p:nvCxnSpPr>
                  <p:cNvPr id="8" name="Rak 7">
                    <a:extLst>
                      <a:ext uri="{FF2B5EF4-FFF2-40B4-BE49-F238E27FC236}">
                        <a16:creationId xmlns:a16="http://schemas.microsoft.com/office/drawing/2014/main" id="{3239C58B-7B73-594D-8C8D-4C71189B55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3437" y="2212287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textruta 4">
                  <a:extLst>
                    <a:ext uri="{FF2B5EF4-FFF2-40B4-BE49-F238E27FC236}">
                      <a16:creationId xmlns:a16="http://schemas.microsoft.com/office/drawing/2014/main" id="{71B318E5-BE30-8A40-9A36-4296C3EA7D00}"/>
                    </a:ext>
                  </a:extLst>
                </p:cNvPr>
                <p:cNvSpPr txBox="1"/>
                <p:nvPr/>
              </p:nvSpPr>
              <p:spPr>
                <a:xfrm>
                  <a:off x="2188622" y="1855918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+</a:t>
                  </a:r>
                </a:p>
              </p:txBody>
            </p:sp>
          </p:grpSp>
          <p:grpSp>
            <p:nvGrpSpPr>
              <p:cNvPr id="9" name="Grupp 8">
                <a:extLst>
                  <a:ext uri="{FF2B5EF4-FFF2-40B4-BE49-F238E27FC236}">
                    <a16:creationId xmlns:a16="http://schemas.microsoft.com/office/drawing/2014/main" id="{E49D6104-F8C9-1847-BFCA-45F6AF927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3510" y="769231"/>
                <a:ext cx="301686" cy="623812"/>
                <a:chOff x="1745885" y="4439358"/>
                <a:chExt cx="301380" cy="623989"/>
              </a:xfrm>
            </p:grpSpPr>
            <p:sp>
              <p:nvSpPr>
                <p:cNvPr id="10" name="textruta 16">
                  <a:extLst>
                    <a:ext uri="{FF2B5EF4-FFF2-40B4-BE49-F238E27FC236}">
                      <a16:creationId xmlns:a16="http://schemas.microsoft.com/office/drawing/2014/main" id="{97D4DC9C-016E-E64B-99E3-0D816DCFF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5885" y="4439358"/>
                  <a:ext cx="30135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6</a:t>
                  </a:r>
                </a:p>
              </p:txBody>
            </p:sp>
            <p:sp>
              <p:nvSpPr>
                <p:cNvPr id="11" name="textruta 17">
                  <a:extLst>
                    <a:ext uri="{FF2B5EF4-FFF2-40B4-BE49-F238E27FC236}">
                      <a16:creationId xmlns:a16="http://schemas.microsoft.com/office/drawing/2014/main" id="{25565CE8-3A39-AB4B-8546-8131D18235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5885" y="4693910"/>
                  <a:ext cx="301380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8</a:t>
                  </a:r>
                </a:p>
              </p:txBody>
            </p:sp>
            <p:cxnSp>
              <p:nvCxnSpPr>
                <p:cNvPr id="12" name="Rak 11">
                  <a:extLst>
                    <a:ext uri="{FF2B5EF4-FFF2-40B4-BE49-F238E27FC236}">
                      <a16:creationId xmlns:a16="http://schemas.microsoft.com/office/drawing/2014/main" id="{3B431A0B-4A97-254E-8CE4-055ABDE58F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1151" y="4751353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72EDF83C-1209-6E4D-B1ED-287CA1A4104C}"/>
                  </a:ext>
                </a:extLst>
              </p:cNvPr>
              <p:cNvSpPr txBox="1"/>
              <p:nvPr/>
            </p:nvSpPr>
            <p:spPr>
              <a:xfrm>
                <a:off x="1444506" y="881483"/>
                <a:ext cx="382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</a:t>
                </a:r>
              </a:p>
            </p:txBody>
          </p:sp>
        </p:grp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42337D8F-2705-4948-A073-7AEEF543C533}"/>
                </a:ext>
              </a:extLst>
            </p:cNvPr>
            <p:cNvGrpSpPr/>
            <p:nvPr/>
          </p:nvGrpSpPr>
          <p:grpSpPr>
            <a:xfrm>
              <a:off x="3231350" y="859262"/>
              <a:ext cx="1140405" cy="627837"/>
              <a:chOff x="1392041" y="765210"/>
              <a:chExt cx="1140405" cy="627837"/>
            </a:xfrm>
          </p:grpSpPr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FFD2AC8D-59C6-7440-A915-017A1F663529}"/>
                  </a:ext>
                </a:extLst>
              </p:cNvPr>
              <p:cNvGrpSpPr/>
              <p:nvPr/>
            </p:nvGrpSpPr>
            <p:grpSpPr>
              <a:xfrm>
                <a:off x="1773145" y="765210"/>
                <a:ext cx="530325" cy="613561"/>
                <a:chOff x="2008083" y="1724655"/>
                <a:chExt cx="530325" cy="613561"/>
              </a:xfrm>
            </p:grpSpPr>
            <p:grpSp>
              <p:nvGrpSpPr>
                <p:cNvPr id="26" name="Grupp 25">
                  <a:extLst>
                    <a:ext uri="{FF2B5EF4-FFF2-40B4-BE49-F238E27FC236}">
                      <a16:creationId xmlns:a16="http://schemas.microsoft.com/office/drawing/2014/main" id="{A37DEA8D-F293-E843-98A8-9BCBB0B861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8083" y="1724655"/>
                  <a:ext cx="316872" cy="613561"/>
                  <a:chOff x="3953267" y="1886643"/>
                  <a:chExt cx="316909" cy="613734"/>
                </a:xfrm>
              </p:grpSpPr>
              <p:sp>
                <p:nvSpPr>
                  <p:cNvPr id="28" name="textruta 8">
                    <a:extLst>
                      <a:ext uri="{FF2B5EF4-FFF2-40B4-BE49-F238E27FC236}">
                        <a16:creationId xmlns:a16="http://schemas.microsoft.com/office/drawing/2014/main" id="{66974A80-377C-8142-8515-0A76CBB253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3267" y="1886643"/>
                    <a:ext cx="30172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1</a:t>
                    </a:r>
                  </a:p>
                </p:txBody>
              </p:sp>
              <p:sp>
                <p:nvSpPr>
                  <p:cNvPr id="29" name="textruta 9">
                    <a:extLst>
                      <a:ext uri="{FF2B5EF4-FFF2-40B4-BE49-F238E27FC236}">
                        <a16:creationId xmlns:a16="http://schemas.microsoft.com/office/drawing/2014/main" id="{8BE1BCE6-63DD-4D42-82B5-DABB8FBF1F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8516" y="2131045"/>
                    <a:ext cx="3016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5</a:t>
                    </a:r>
                  </a:p>
                </p:txBody>
              </p:sp>
              <p:cxnSp>
                <p:nvCxnSpPr>
                  <p:cNvPr id="30" name="Rak 29">
                    <a:extLst>
                      <a:ext uri="{FF2B5EF4-FFF2-40B4-BE49-F238E27FC236}">
                        <a16:creationId xmlns:a16="http://schemas.microsoft.com/office/drawing/2014/main" id="{AEDF0A92-585A-B342-A0DB-33B9F9EE1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17765" y="2202660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E20791AE-15E6-6B4A-A959-BF409655E4D0}"/>
                    </a:ext>
                  </a:extLst>
                </p:cNvPr>
                <p:cNvSpPr txBox="1"/>
                <p:nvPr/>
              </p:nvSpPr>
              <p:spPr>
                <a:xfrm>
                  <a:off x="2244689" y="1848297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–</a:t>
                  </a:r>
                </a:p>
              </p:txBody>
            </p:sp>
          </p:grp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3E7053EB-D90F-564E-A78F-A6835AD951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7917" y="781762"/>
                <a:ext cx="814529" cy="611285"/>
                <a:chOff x="1280762" y="4451889"/>
                <a:chExt cx="813702" cy="611458"/>
              </a:xfrm>
            </p:grpSpPr>
            <p:sp>
              <p:nvSpPr>
                <p:cNvPr id="22" name="textruta 16">
                  <a:extLst>
                    <a:ext uri="{FF2B5EF4-FFF2-40B4-BE49-F238E27FC236}">
                      <a16:creationId xmlns:a16="http://schemas.microsoft.com/office/drawing/2014/main" id="{7CEC5A0B-3592-0E43-8720-98093214BE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3110" y="4451889"/>
                  <a:ext cx="30135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2</a:t>
                  </a:r>
                </a:p>
              </p:txBody>
            </p:sp>
            <p:sp>
              <p:nvSpPr>
                <p:cNvPr id="23" name="textruta 17">
                  <a:extLst>
                    <a:ext uri="{FF2B5EF4-FFF2-40B4-BE49-F238E27FC236}">
                      <a16:creationId xmlns:a16="http://schemas.microsoft.com/office/drawing/2014/main" id="{71839061-8F8B-3A46-8E8C-5FD388A4D2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8942" y="4693910"/>
                  <a:ext cx="301380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5</a:t>
                  </a:r>
                </a:p>
              </p:txBody>
            </p:sp>
            <p:cxnSp>
              <p:nvCxnSpPr>
                <p:cNvPr id="24" name="Rak 23">
                  <a:extLst>
                    <a:ext uri="{FF2B5EF4-FFF2-40B4-BE49-F238E27FC236}">
                      <a16:creationId xmlns:a16="http://schemas.microsoft.com/office/drawing/2014/main" id="{AE5AF438-55EA-504E-9087-34ADDFCF4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4208" y="4751353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ruta 23">
                  <a:extLst>
                    <a:ext uri="{FF2B5EF4-FFF2-40B4-BE49-F238E27FC236}">
                      <a16:creationId xmlns:a16="http://schemas.microsoft.com/office/drawing/2014/main" id="{58724471-57DC-D044-98AC-194D1C064D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0762" y="4559011"/>
                  <a:ext cx="142875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sv-SE" sz="1800" dirty="0"/>
                    <a:t>1</a:t>
                  </a:r>
                </a:p>
              </p:txBody>
            </p:sp>
          </p:grp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8BD2A36-8172-9F4C-8AB1-A3BFB79B1068}"/>
                  </a:ext>
                </a:extLst>
              </p:cNvPr>
              <p:cNvSpPr txBox="1"/>
              <p:nvPr/>
            </p:nvSpPr>
            <p:spPr>
              <a:xfrm>
                <a:off x="1392041" y="876268"/>
                <a:ext cx="382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</a:t>
                </a:r>
              </a:p>
            </p:txBody>
          </p:sp>
        </p:grpSp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2919779C-AAE6-6E47-B1EA-E7D60BD27F92}"/>
                </a:ext>
              </a:extLst>
            </p:cNvPr>
            <p:cNvGrpSpPr/>
            <p:nvPr/>
          </p:nvGrpSpPr>
          <p:grpSpPr>
            <a:xfrm>
              <a:off x="4961272" y="870511"/>
              <a:ext cx="1235225" cy="603445"/>
              <a:chOff x="3000666" y="814794"/>
              <a:chExt cx="1235225" cy="603445"/>
            </a:xfrm>
          </p:grpSpPr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3D627FEE-FBA1-A746-AA60-0E208D574BD6}"/>
                  </a:ext>
                </a:extLst>
              </p:cNvPr>
              <p:cNvGrpSpPr/>
              <p:nvPr/>
            </p:nvGrpSpPr>
            <p:grpSpPr>
              <a:xfrm>
                <a:off x="3000666" y="814794"/>
                <a:ext cx="1235225" cy="603445"/>
                <a:chOff x="1392041" y="775331"/>
                <a:chExt cx="1235225" cy="603445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3D6B9FC0-DB75-AD46-BE89-3D8D51F6AFED}"/>
                    </a:ext>
                  </a:extLst>
                </p:cNvPr>
                <p:cNvGrpSpPr/>
                <p:nvPr/>
              </p:nvGrpSpPr>
              <p:grpSpPr>
                <a:xfrm>
                  <a:off x="1784574" y="775331"/>
                  <a:ext cx="518896" cy="603441"/>
                  <a:chOff x="2019512" y="1734776"/>
                  <a:chExt cx="518896" cy="603441"/>
                </a:xfrm>
              </p:grpSpPr>
              <p:grpSp>
                <p:nvGrpSpPr>
                  <p:cNvPr id="39" name="Grupp 38">
                    <a:extLst>
                      <a:ext uri="{FF2B5EF4-FFF2-40B4-BE49-F238E27FC236}">
                        <a16:creationId xmlns:a16="http://schemas.microsoft.com/office/drawing/2014/main" id="{D1F7AC7B-6927-A346-8D59-FC0F19700E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19512" y="1734776"/>
                    <a:ext cx="305452" cy="603441"/>
                    <a:chOff x="3964689" y="1896766"/>
                    <a:chExt cx="305487" cy="603611"/>
                  </a:xfrm>
                </p:grpSpPr>
                <p:sp>
                  <p:nvSpPr>
                    <p:cNvPr id="41" name="textruta 8">
                      <a:extLst>
                        <a:ext uri="{FF2B5EF4-FFF2-40B4-BE49-F238E27FC236}">
                          <a16:creationId xmlns:a16="http://schemas.microsoft.com/office/drawing/2014/main" id="{88C7BC5E-CF92-AB4B-928C-2D41C8D98F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4689" y="1896766"/>
                      <a:ext cx="301721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/>
                        <a:t>1</a:t>
                      </a:r>
                    </a:p>
                  </p:txBody>
                </p:sp>
                <p:sp>
                  <p:nvSpPr>
                    <p:cNvPr id="42" name="textruta 9">
                      <a:extLst>
                        <a:ext uri="{FF2B5EF4-FFF2-40B4-BE49-F238E27FC236}">
                          <a16:creationId xmlns:a16="http://schemas.microsoft.com/office/drawing/2014/main" id="{8BBE5242-A560-614B-ADAB-B0194BBC846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8516" y="2131045"/>
                      <a:ext cx="30166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/>
                        <a:t>7</a:t>
                      </a:r>
                    </a:p>
                  </p:txBody>
                </p:sp>
                <p:cxnSp>
                  <p:nvCxnSpPr>
                    <p:cNvPr id="43" name="Rak 42">
                      <a:extLst>
                        <a:ext uri="{FF2B5EF4-FFF2-40B4-BE49-F238E27FC236}">
                          <a16:creationId xmlns:a16="http://schemas.microsoft.com/office/drawing/2014/main" id="{CBDAB40F-1824-5E4A-B8A2-0E4D380FD2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17765" y="2202660"/>
                      <a:ext cx="197960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textruta 39">
                    <a:extLst>
                      <a:ext uri="{FF2B5EF4-FFF2-40B4-BE49-F238E27FC236}">
                        <a16:creationId xmlns:a16="http://schemas.microsoft.com/office/drawing/2014/main" id="{EF63109B-A243-BF4E-A9BA-33672280F22C}"/>
                      </a:ext>
                    </a:extLst>
                  </p:cNvPr>
                  <p:cNvSpPr txBox="1"/>
                  <p:nvPr/>
                </p:nvSpPr>
                <p:spPr>
                  <a:xfrm>
                    <a:off x="2244689" y="1848297"/>
                    <a:ext cx="2937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–</a:t>
                    </a:r>
                  </a:p>
                </p:txBody>
              </p:sp>
            </p:grpSp>
            <p:grpSp>
              <p:nvGrpSpPr>
                <p:cNvPr id="33" name="Grupp 32">
                  <a:extLst>
                    <a:ext uri="{FF2B5EF4-FFF2-40B4-BE49-F238E27FC236}">
                      <a16:creationId xmlns:a16="http://schemas.microsoft.com/office/drawing/2014/main" id="{EF1FB558-496D-7A4E-A72B-4F6198F268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7917" y="781577"/>
                  <a:ext cx="909349" cy="597199"/>
                  <a:chOff x="1280762" y="4451697"/>
                  <a:chExt cx="908426" cy="597367"/>
                </a:xfrm>
              </p:grpSpPr>
              <p:sp>
                <p:nvSpPr>
                  <p:cNvPr id="35" name="textruta 16">
                    <a:extLst>
                      <a:ext uri="{FF2B5EF4-FFF2-40B4-BE49-F238E27FC236}">
                        <a16:creationId xmlns:a16="http://schemas.microsoft.com/office/drawing/2014/main" id="{76C7D6CF-4765-A64A-961E-10E96F0B0D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0741" y="4451697"/>
                    <a:ext cx="301354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5</a:t>
                    </a:r>
                  </a:p>
                </p:txBody>
              </p:sp>
              <p:sp>
                <p:nvSpPr>
                  <p:cNvPr id="36" name="textruta 17">
                    <a:extLst>
                      <a:ext uri="{FF2B5EF4-FFF2-40B4-BE49-F238E27FC236}">
                        <a16:creationId xmlns:a16="http://schemas.microsoft.com/office/drawing/2014/main" id="{32F08B69-3642-5441-A3EF-D6D9B5B377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7808" y="4679627"/>
                    <a:ext cx="301380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7</a:t>
                    </a:r>
                  </a:p>
                </p:txBody>
              </p:sp>
              <p:cxnSp>
                <p:nvCxnSpPr>
                  <p:cNvPr id="37" name="Rak 36">
                    <a:extLst>
                      <a:ext uri="{FF2B5EF4-FFF2-40B4-BE49-F238E27FC236}">
                        <a16:creationId xmlns:a16="http://schemas.microsoft.com/office/drawing/2014/main" id="{FE49ABF4-601F-7241-BBFF-3F0CC12758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28905" y="4751348"/>
                    <a:ext cx="205027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ruta 23">
                    <a:extLst>
                      <a:ext uri="{FF2B5EF4-FFF2-40B4-BE49-F238E27FC236}">
                        <a16:creationId xmlns:a16="http://schemas.microsoft.com/office/drawing/2014/main" id="{091F9B65-D8D7-6F48-AAB6-D2F87ADF90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0762" y="4559011"/>
                    <a:ext cx="142875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/>
                    <a:r>
                      <a:rPr lang="sv-SE" sz="1800" dirty="0"/>
                      <a:t>2</a:t>
                    </a:r>
                  </a:p>
                </p:txBody>
              </p:sp>
            </p:grpSp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646EC3D3-FB47-274F-900D-AD6162979DD4}"/>
                    </a:ext>
                  </a:extLst>
                </p:cNvPr>
                <p:cNvSpPr txBox="1"/>
                <p:nvPr/>
              </p:nvSpPr>
              <p:spPr>
                <a:xfrm>
                  <a:off x="1392041" y="876268"/>
                  <a:ext cx="3824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c)</a:t>
                  </a:r>
                </a:p>
              </p:txBody>
            </p:sp>
          </p:grpSp>
          <p:sp>
            <p:nvSpPr>
              <p:cNvPr id="44" name="textruta 23">
                <a:extLst>
                  <a:ext uri="{FF2B5EF4-FFF2-40B4-BE49-F238E27FC236}">
                    <a16:creationId xmlns:a16="http://schemas.microsoft.com/office/drawing/2014/main" id="{62FF39AE-69DC-DD4A-B458-53F2BE4D1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9205" y="925229"/>
                <a:ext cx="143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sv-SE" sz="1800" dirty="0"/>
                  <a:t>1</a:t>
                </a:r>
              </a:p>
            </p:txBody>
          </p:sp>
        </p:grp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DDB2365F-390F-C74A-932D-9B0D61ADEAEC}"/>
              </a:ext>
            </a:extLst>
          </p:cNvPr>
          <p:cNvGrpSpPr/>
          <p:nvPr/>
        </p:nvGrpSpPr>
        <p:grpSpPr>
          <a:xfrm>
            <a:off x="1439228" y="1989023"/>
            <a:ext cx="1300446" cy="579387"/>
            <a:chOff x="492864" y="2051368"/>
            <a:chExt cx="1300446" cy="579387"/>
          </a:xfrm>
        </p:grpSpPr>
        <p:grpSp>
          <p:nvGrpSpPr>
            <p:cNvPr id="46" name="Grupp 45">
              <a:extLst>
                <a:ext uri="{FF2B5EF4-FFF2-40B4-BE49-F238E27FC236}">
                  <a16:creationId xmlns:a16="http://schemas.microsoft.com/office/drawing/2014/main" id="{26BB756A-B7DE-D34C-89F3-70C7B046D882}"/>
                </a:ext>
              </a:extLst>
            </p:cNvPr>
            <p:cNvGrpSpPr/>
            <p:nvPr/>
          </p:nvGrpSpPr>
          <p:grpSpPr>
            <a:xfrm>
              <a:off x="492864" y="2051368"/>
              <a:ext cx="1108484" cy="579387"/>
              <a:chOff x="1391895" y="813397"/>
              <a:chExt cx="1108484" cy="579387"/>
            </a:xfrm>
          </p:grpSpPr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07FF50B8-561B-244A-888B-3D0899E44D92}"/>
                  </a:ext>
                </a:extLst>
              </p:cNvPr>
              <p:cNvGrpSpPr/>
              <p:nvPr/>
            </p:nvGrpSpPr>
            <p:grpSpPr>
              <a:xfrm>
                <a:off x="1733945" y="813397"/>
                <a:ext cx="506681" cy="579387"/>
                <a:chOff x="1968883" y="1772842"/>
                <a:chExt cx="506681" cy="579387"/>
              </a:xfrm>
            </p:grpSpPr>
            <p:grpSp>
              <p:nvGrpSpPr>
                <p:cNvPr id="53" name="Grupp 52">
                  <a:extLst>
                    <a:ext uri="{FF2B5EF4-FFF2-40B4-BE49-F238E27FC236}">
                      <a16:creationId xmlns:a16="http://schemas.microsoft.com/office/drawing/2014/main" id="{A846A2C7-7136-DF47-9691-84F776333F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883" y="1772842"/>
                  <a:ext cx="332245" cy="579387"/>
                  <a:chOff x="3914065" y="1934842"/>
                  <a:chExt cx="332284" cy="579550"/>
                </a:xfrm>
              </p:grpSpPr>
              <p:sp>
                <p:nvSpPr>
                  <p:cNvPr id="55" name="textruta 8">
                    <a:extLst>
                      <a:ext uri="{FF2B5EF4-FFF2-40B4-BE49-F238E27FC236}">
                        <a16:creationId xmlns:a16="http://schemas.microsoft.com/office/drawing/2014/main" id="{EE697118-D664-0844-AE42-5D24F7732D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2183" y="1934842"/>
                    <a:ext cx="32416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sp>
                <p:nvSpPr>
                  <p:cNvPr id="56" name="textruta 9">
                    <a:extLst>
                      <a:ext uri="{FF2B5EF4-FFF2-40B4-BE49-F238E27FC236}">
                        <a16:creationId xmlns:a16="http://schemas.microsoft.com/office/drawing/2014/main" id="{45B9A5FD-B9BE-674A-BADB-56C789661C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065" y="2144956"/>
                    <a:ext cx="314547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8</a:t>
                    </a:r>
                  </a:p>
                </p:txBody>
              </p:sp>
              <p:cxnSp>
                <p:nvCxnSpPr>
                  <p:cNvPr id="57" name="Rak 56">
                    <a:extLst>
                      <a:ext uri="{FF2B5EF4-FFF2-40B4-BE49-F238E27FC236}">
                        <a16:creationId xmlns:a16="http://schemas.microsoft.com/office/drawing/2014/main" id="{474502FD-A464-FE4F-8672-79B027012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3437" y="2212287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ruta 53">
                  <a:extLst>
                    <a:ext uri="{FF2B5EF4-FFF2-40B4-BE49-F238E27FC236}">
                      <a16:creationId xmlns:a16="http://schemas.microsoft.com/office/drawing/2014/main" id="{880C59B3-167E-874B-8ABC-E7D71BF2CB75}"/>
                    </a:ext>
                  </a:extLst>
                </p:cNvPr>
                <p:cNvSpPr txBox="1"/>
                <p:nvPr/>
              </p:nvSpPr>
              <p:spPr>
                <a:xfrm>
                  <a:off x="2181845" y="1855655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+</a:t>
                  </a:r>
                </a:p>
              </p:txBody>
            </p:sp>
          </p:grpSp>
          <p:grpSp>
            <p:nvGrpSpPr>
              <p:cNvPr id="48" name="Grupp 47">
                <a:extLst>
                  <a:ext uri="{FF2B5EF4-FFF2-40B4-BE49-F238E27FC236}">
                    <a16:creationId xmlns:a16="http://schemas.microsoft.com/office/drawing/2014/main" id="{8877B8B5-1D8B-7341-9935-57BD9E7AE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805" y="813397"/>
                <a:ext cx="347574" cy="576148"/>
                <a:chOff x="1715209" y="4483533"/>
                <a:chExt cx="347221" cy="576311"/>
              </a:xfrm>
            </p:grpSpPr>
            <p:sp>
              <p:nvSpPr>
                <p:cNvPr id="50" name="textruta 16">
                  <a:extLst>
                    <a:ext uri="{FF2B5EF4-FFF2-40B4-BE49-F238E27FC236}">
                      <a16:creationId xmlns:a16="http://schemas.microsoft.com/office/drawing/2014/main" id="{5E61051B-CE82-E74C-BA1F-5A9027F59B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0625" y="4483533"/>
                  <a:ext cx="331805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6</a:t>
                  </a:r>
                </a:p>
              </p:txBody>
            </p:sp>
            <p:sp>
              <p:nvSpPr>
                <p:cNvPr id="51" name="textruta 17">
                  <a:extLst>
                    <a:ext uri="{FF2B5EF4-FFF2-40B4-BE49-F238E27FC236}">
                      <a16:creationId xmlns:a16="http://schemas.microsoft.com/office/drawing/2014/main" id="{2CE6B2F1-EFB8-5448-AFC3-5D15D0167C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5209" y="4690407"/>
                  <a:ext cx="314191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8</a:t>
                  </a:r>
                </a:p>
              </p:txBody>
            </p:sp>
            <p:cxnSp>
              <p:nvCxnSpPr>
                <p:cNvPr id="52" name="Rak 51">
                  <a:extLst>
                    <a:ext uri="{FF2B5EF4-FFF2-40B4-BE49-F238E27FC236}">
                      <a16:creationId xmlns:a16="http://schemas.microsoft.com/office/drawing/2014/main" id="{22AB18B4-74BE-2A42-B193-4BCEBFF94B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3419" y="4760975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ruta 48">
                <a:extLst>
                  <a:ext uri="{FF2B5EF4-FFF2-40B4-BE49-F238E27FC236}">
                    <a16:creationId xmlns:a16="http://schemas.microsoft.com/office/drawing/2014/main" id="{4959F066-E8BD-5841-A819-30DEC4264E7F}"/>
                  </a:ext>
                </a:extLst>
              </p:cNvPr>
              <p:cNvSpPr txBox="1"/>
              <p:nvPr/>
            </p:nvSpPr>
            <p:spPr>
              <a:xfrm>
                <a:off x="1391895" y="896473"/>
                <a:ext cx="432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a)</a:t>
                </a:r>
              </a:p>
            </p:txBody>
          </p:sp>
        </p:grp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3B212CD6-08C8-4A46-8E8B-5924D4173312}"/>
                </a:ext>
              </a:extLst>
            </p:cNvPr>
            <p:cNvSpPr txBox="1"/>
            <p:nvPr/>
          </p:nvSpPr>
          <p:spPr>
            <a:xfrm>
              <a:off x="1499591" y="214406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2F5149CB-F413-9C48-858E-3FC3CCB3052B}"/>
              </a:ext>
            </a:extLst>
          </p:cNvPr>
          <p:cNvGrpSpPr/>
          <p:nvPr/>
        </p:nvGrpSpPr>
        <p:grpSpPr>
          <a:xfrm>
            <a:off x="2676139" y="1948517"/>
            <a:ext cx="521433" cy="615969"/>
            <a:chOff x="834920" y="2014787"/>
            <a:chExt cx="521433" cy="615969"/>
          </a:xfrm>
        </p:grpSpPr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9675E0C0-F262-E048-A960-C3A9F8628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920" y="2014787"/>
              <a:ext cx="327960" cy="615969"/>
              <a:chOff x="3914065" y="1898250"/>
              <a:chExt cx="327998" cy="616142"/>
            </a:xfrm>
          </p:grpSpPr>
          <p:sp>
            <p:nvSpPr>
              <p:cNvPr id="71" name="textruta 8">
                <a:extLst>
                  <a:ext uri="{FF2B5EF4-FFF2-40B4-BE49-F238E27FC236}">
                    <a16:creationId xmlns:a16="http://schemas.microsoft.com/office/drawing/2014/main" id="{0CB9B085-A812-374B-B9A1-6AFC49107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2327" y="1898250"/>
                <a:ext cx="30973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9</a:t>
                </a:r>
              </a:p>
            </p:txBody>
          </p:sp>
          <p:sp>
            <p:nvSpPr>
              <p:cNvPr id="72" name="textruta 9">
                <a:extLst>
                  <a:ext uri="{FF2B5EF4-FFF2-40B4-BE49-F238E27FC236}">
                    <a16:creationId xmlns:a16="http://schemas.microsoft.com/office/drawing/2014/main" id="{CA814E65-F6C0-2040-A83A-0C274331D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4065" y="2144956"/>
                <a:ext cx="31454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8</a:t>
                </a:r>
              </a:p>
            </p:txBody>
          </p:sp>
          <p:cxnSp>
            <p:nvCxnSpPr>
              <p:cNvPr id="73" name="Rak 72">
                <a:extLst>
                  <a:ext uri="{FF2B5EF4-FFF2-40B4-BE49-F238E27FC236}">
                    <a16:creationId xmlns:a16="http://schemas.microsoft.com/office/drawing/2014/main" id="{436D6940-DB4F-5043-87EB-96D06793A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3437" y="2212287"/>
                <a:ext cx="1979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3CD20E62-5BF7-664B-9098-D19023010F65}"/>
                </a:ext>
              </a:extLst>
            </p:cNvPr>
            <p:cNvSpPr txBox="1"/>
            <p:nvPr/>
          </p:nvSpPr>
          <p:spPr>
            <a:xfrm>
              <a:off x="1062634" y="21458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17C5178B-1DB4-5C4A-8040-716190BB3B18}"/>
              </a:ext>
            </a:extLst>
          </p:cNvPr>
          <p:cNvGrpSpPr>
            <a:grpSpLocks/>
          </p:cNvGrpSpPr>
          <p:nvPr/>
        </p:nvGrpSpPr>
        <p:grpSpPr bwMode="auto">
          <a:xfrm>
            <a:off x="3197572" y="1989023"/>
            <a:ext cx="386830" cy="603495"/>
            <a:chOff x="1845855" y="4460162"/>
            <a:chExt cx="386437" cy="603666"/>
          </a:xfrm>
        </p:grpSpPr>
        <p:sp>
          <p:nvSpPr>
            <p:cNvPr id="75" name="textruta 16">
              <a:extLst>
                <a:ext uri="{FF2B5EF4-FFF2-40B4-BE49-F238E27FC236}">
                  <a16:creationId xmlns:a16="http://schemas.microsoft.com/office/drawing/2014/main" id="{DCEB5EB8-DC81-C847-9893-7047E9670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0162"/>
              <a:ext cx="306183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76" name="textruta 17">
              <a:extLst>
                <a:ext uri="{FF2B5EF4-FFF2-40B4-BE49-F238E27FC236}">
                  <a16:creationId xmlns:a16="http://schemas.microsoft.com/office/drawing/2014/main" id="{A11A79CB-8BD7-AC44-ADD1-2EAD16D21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889" y="4694391"/>
              <a:ext cx="314191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8</a:t>
              </a:r>
            </a:p>
          </p:txBody>
        </p: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4A29F026-AEEB-F543-A51A-C4AFAC9E7358}"/>
                </a:ext>
              </a:extLst>
            </p:cNvPr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ruta 23">
              <a:extLst>
                <a:ext uri="{FF2B5EF4-FFF2-40B4-BE49-F238E27FC236}">
                  <a16:creationId xmlns:a16="http://schemas.microsoft.com/office/drawing/2014/main" id="{7983AFD3-5281-2441-A899-6F14AE52B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5855" y="4559184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79" name="Rektangel 78">
            <a:extLst>
              <a:ext uri="{FF2B5EF4-FFF2-40B4-BE49-F238E27FC236}">
                <a16:creationId xmlns:a16="http://schemas.microsoft.com/office/drawing/2014/main" id="{4881D06D-D570-944A-948D-64005D6DF399}"/>
              </a:ext>
            </a:extLst>
          </p:cNvPr>
          <p:cNvSpPr/>
          <p:nvPr/>
        </p:nvSpPr>
        <p:spPr>
          <a:xfrm>
            <a:off x="5212506" y="2052557"/>
            <a:ext cx="25183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växlar 8 åttondelar till 1 hel. Det är då 1 åttondel kvar. 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A7BACCF7-7640-4443-91F3-2F91D5700007}"/>
              </a:ext>
            </a:extLst>
          </p:cNvPr>
          <p:cNvSpPr/>
          <p:nvPr/>
        </p:nvSpPr>
        <p:spPr>
          <a:xfrm>
            <a:off x="5206791" y="3140702"/>
            <a:ext cx="28152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de båda termerna i bråkform. </a:t>
            </a:r>
          </a:p>
        </p:txBody>
      </p: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D47147FC-D2ED-894B-A576-E52D55D00809}"/>
              </a:ext>
            </a:extLst>
          </p:cNvPr>
          <p:cNvGrpSpPr/>
          <p:nvPr/>
        </p:nvGrpSpPr>
        <p:grpSpPr>
          <a:xfrm>
            <a:off x="1439228" y="3169408"/>
            <a:ext cx="1365800" cy="579387"/>
            <a:chOff x="1367656" y="3205714"/>
            <a:chExt cx="1365800" cy="579387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02D28DFE-F509-4943-B909-123D22BD1222}"/>
                </a:ext>
              </a:extLst>
            </p:cNvPr>
            <p:cNvGrpSpPr/>
            <p:nvPr/>
          </p:nvGrpSpPr>
          <p:grpSpPr>
            <a:xfrm>
              <a:off x="1367656" y="3205714"/>
              <a:ext cx="1365800" cy="579387"/>
              <a:chOff x="427510" y="2051368"/>
              <a:chExt cx="1365800" cy="579387"/>
            </a:xfrm>
          </p:grpSpPr>
          <p:grpSp>
            <p:nvGrpSpPr>
              <p:cNvPr id="81" name="Grupp 80">
                <a:extLst>
                  <a:ext uri="{FF2B5EF4-FFF2-40B4-BE49-F238E27FC236}">
                    <a16:creationId xmlns:a16="http://schemas.microsoft.com/office/drawing/2014/main" id="{C42830FE-13AE-C942-9483-B11415DBB3B6}"/>
                  </a:ext>
                </a:extLst>
              </p:cNvPr>
              <p:cNvGrpSpPr/>
              <p:nvPr/>
            </p:nvGrpSpPr>
            <p:grpSpPr>
              <a:xfrm>
                <a:off x="427510" y="2051368"/>
                <a:ext cx="1173838" cy="579387"/>
                <a:chOff x="1326541" y="813397"/>
                <a:chExt cx="1173838" cy="579387"/>
              </a:xfrm>
            </p:grpSpPr>
            <p:grpSp>
              <p:nvGrpSpPr>
                <p:cNvPr id="83" name="Grupp 82">
                  <a:extLst>
                    <a:ext uri="{FF2B5EF4-FFF2-40B4-BE49-F238E27FC236}">
                      <a16:creationId xmlns:a16="http://schemas.microsoft.com/office/drawing/2014/main" id="{33258834-0EB4-5141-B3E3-AE24C0764C13}"/>
                    </a:ext>
                  </a:extLst>
                </p:cNvPr>
                <p:cNvGrpSpPr/>
                <p:nvPr/>
              </p:nvGrpSpPr>
              <p:grpSpPr>
                <a:xfrm>
                  <a:off x="1733940" y="813397"/>
                  <a:ext cx="506686" cy="579387"/>
                  <a:chOff x="1968878" y="1772842"/>
                  <a:chExt cx="506686" cy="579387"/>
                </a:xfrm>
              </p:grpSpPr>
              <p:grpSp>
                <p:nvGrpSpPr>
                  <p:cNvPr id="89" name="Grupp 88">
                    <a:extLst>
                      <a:ext uri="{FF2B5EF4-FFF2-40B4-BE49-F238E27FC236}">
                        <a16:creationId xmlns:a16="http://schemas.microsoft.com/office/drawing/2014/main" id="{93BCEEDA-F3D5-394F-9F75-D4BE78C38D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878" y="1772842"/>
                    <a:ext cx="328936" cy="579387"/>
                    <a:chOff x="3914065" y="1934842"/>
                    <a:chExt cx="328975" cy="579550"/>
                  </a:xfrm>
                </p:grpSpPr>
                <p:sp>
                  <p:nvSpPr>
                    <p:cNvPr id="91" name="textruta 8">
                      <a:extLst>
                        <a:ext uri="{FF2B5EF4-FFF2-40B4-BE49-F238E27FC236}">
                          <a16:creationId xmlns:a16="http://schemas.microsoft.com/office/drawing/2014/main" id="{90FC02D2-DFFA-1148-9AEF-E7A8CF7455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2183" y="1934842"/>
                      <a:ext cx="306530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1</a:t>
                      </a:r>
                    </a:p>
                  </p:txBody>
                </p:sp>
                <p:sp>
                  <p:nvSpPr>
                    <p:cNvPr id="92" name="textruta 9">
                      <a:extLst>
                        <a:ext uri="{FF2B5EF4-FFF2-40B4-BE49-F238E27FC236}">
                          <a16:creationId xmlns:a16="http://schemas.microsoft.com/office/drawing/2014/main" id="{363CC577-760C-294B-88E3-B9F495B3368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14065" y="2144956"/>
                      <a:ext cx="328975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5</a:t>
                      </a:r>
                    </a:p>
                  </p:txBody>
                </p:sp>
                <p:cxnSp>
                  <p:nvCxnSpPr>
                    <p:cNvPr id="93" name="Rak 92">
                      <a:extLst>
                        <a:ext uri="{FF2B5EF4-FFF2-40B4-BE49-F238E27FC236}">
                          <a16:creationId xmlns:a16="http://schemas.microsoft.com/office/drawing/2014/main" id="{C5F34198-F920-DF4B-83A6-CDCD0D35A9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63437" y="2212287"/>
                      <a:ext cx="197960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textruta 89">
                    <a:extLst>
                      <a:ext uri="{FF2B5EF4-FFF2-40B4-BE49-F238E27FC236}">
                        <a16:creationId xmlns:a16="http://schemas.microsoft.com/office/drawing/2014/main" id="{74122FCF-BFF4-DE4F-B1C1-49F6E316C53D}"/>
                      </a:ext>
                    </a:extLst>
                  </p:cNvPr>
                  <p:cNvSpPr txBox="1"/>
                  <p:nvPr/>
                </p:nvSpPr>
                <p:spPr>
                  <a:xfrm>
                    <a:off x="2181845" y="1855655"/>
                    <a:ext cx="2937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+mn-lt"/>
                      </a:rPr>
                      <a:t>–</a:t>
                    </a:r>
                  </a:p>
                </p:txBody>
              </p:sp>
            </p:grpSp>
            <p:grpSp>
              <p:nvGrpSpPr>
                <p:cNvPr id="84" name="Grupp 83">
                  <a:extLst>
                    <a:ext uri="{FF2B5EF4-FFF2-40B4-BE49-F238E27FC236}">
                      <a16:creationId xmlns:a16="http://schemas.microsoft.com/office/drawing/2014/main" id="{ABF81E0D-6FEB-204C-AD78-F9C8E31E09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2805" y="813397"/>
                  <a:ext cx="347574" cy="576147"/>
                  <a:chOff x="1715209" y="4483533"/>
                  <a:chExt cx="347221" cy="576310"/>
                </a:xfrm>
              </p:grpSpPr>
              <p:sp>
                <p:nvSpPr>
                  <p:cNvPr id="86" name="textruta 16">
                    <a:extLst>
                      <a:ext uri="{FF2B5EF4-FFF2-40B4-BE49-F238E27FC236}">
                        <a16:creationId xmlns:a16="http://schemas.microsoft.com/office/drawing/2014/main" id="{62D521FD-486E-844A-A34A-15A70C3BD3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0625" y="4483533"/>
                    <a:ext cx="331805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87" name="textruta 17">
                    <a:extLst>
                      <a:ext uri="{FF2B5EF4-FFF2-40B4-BE49-F238E27FC236}">
                        <a16:creationId xmlns:a16="http://schemas.microsoft.com/office/drawing/2014/main" id="{992C146F-1A94-9D42-BBA8-B8C65450D2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5209" y="4690407"/>
                    <a:ext cx="325399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88" name="Rak 87">
                    <a:extLst>
                      <a:ext uri="{FF2B5EF4-FFF2-40B4-BE49-F238E27FC236}">
                        <a16:creationId xmlns:a16="http://schemas.microsoft.com/office/drawing/2014/main" id="{C8A96149-6BC6-224D-8B5E-BB48417EA6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83419" y="4760975"/>
                    <a:ext cx="205027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textruta 84">
                  <a:extLst>
                    <a:ext uri="{FF2B5EF4-FFF2-40B4-BE49-F238E27FC236}">
                      <a16:creationId xmlns:a16="http://schemas.microsoft.com/office/drawing/2014/main" id="{3384736F-B69A-0047-9DC4-45B63F538999}"/>
                    </a:ext>
                  </a:extLst>
                </p:cNvPr>
                <p:cNvSpPr txBox="1"/>
                <p:nvPr/>
              </p:nvSpPr>
              <p:spPr>
                <a:xfrm>
                  <a:off x="1326541" y="896210"/>
                  <a:ext cx="4325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b)</a:t>
                  </a:r>
                </a:p>
              </p:txBody>
            </p:sp>
          </p:grpSp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303DC5AB-3615-9948-B8E7-38E32FCA398F}"/>
                  </a:ext>
                </a:extLst>
              </p:cNvPr>
              <p:cNvSpPr txBox="1"/>
              <p:nvPr/>
            </p:nvSpPr>
            <p:spPr>
              <a:xfrm>
                <a:off x="1499591" y="2144066"/>
                <a:ext cx="293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</p:grpSp>
        <p:sp>
          <p:nvSpPr>
            <p:cNvPr id="106" name="textruta 23">
              <a:extLst>
                <a:ext uri="{FF2B5EF4-FFF2-40B4-BE49-F238E27FC236}">
                  <a16:creationId xmlns:a16="http://schemas.microsoft.com/office/drawing/2014/main" id="{260389CA-3A41-3C4B-B899-FA77C58D9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920" y="3296318"/>
              <a:ext cx="143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A3A54D0B-9F57-6D46-ADA3-DAA6DDFEF216}"/>
              </a:ext>
            </a:extLst>
          </p:cNvPr>
          <p:cNvGrpSpPr/>
          <p:nvPr/>
        </p:nvGrpSpPr>
        <p:grpSpPr>
          <a:xfrm>
            <a:off x="2741912" y="3166168"/>
            <a:ext cx="968638" cy="579387"/>
            <a:chOff x="824672" y="2051368"/>
            <a:chExt cx="968638" cy="579387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912971CB-7EB4-214A-8688-4CBF9336EA6B}"/>
                </a:ext>
              </a:extLst>
            </p:cNvPr>
            <p:cNvGrpSpPr/>
            <p:nvPr/>
          </p:nvGrpSpPr>
          <p:grpSpPr>
            <a:xfrm>
              <a:off x="824672" y="2051368"/>
              <a:ext cx="776676" cy="579387"/>
              <a:chOff x="1723703" y="813397"/>
              <a:chExt cx="776676" cy="579387"/>
            </a:xfrm>
          </p:grpSpPr>
          <p:grpSp>
            <p:nvGrpSpPr>
              <p:cNvPr id="127" name="Grupp 126">
                <a:extLst>
                  <a:ext uri="{FF2B5EF4-FFF2-40B4-BE49-F238E27FC236}">
                    <a16:creationId xmlns:a16="http://schemas.microsoft.com/office/drawing/2014/main" id="{796BEE51-4E88-7C42-87E4-4F2A61BBED7B}"/>
                  </a:ext>
                </a:extLst>
              </p:cNvPr>
              <p:cNvGrpSpPr/>
              <p:nvPr/>
            </p:nvGrpSpPr>
            <p:grpSpPr>
              <a:xfrm>
                <a:off x="1723703" y="813397"/>
                <a:ext cx="516923" cy="579387"/>
                <a:chOff x="1958641" y="1772842"/>
                <a:chExt cx="516923" cy="579387"/>
              </a:xfrm>
            </p:grpSpPr>
            <p:grpSp>
              <p:nvGrpSpPr>
                <p:cNvPr id="133" name="Grupp 132">
                  <a:extLst>
                    <a:ext uri="{FF2B5EF4-FFF2-40B4-BE49-F238E27FC236}">
                      <a16:creationId xmlns:a16="http://schemas.microsoft.com/office/drawing/2014/main" id="{CBC150CD-8021-2044-B1F3-C1D6BCE5D1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58641" y="1772842"/>
                  <a:ext cx="339176" cy="579387"/>
                  <a:chOff x="3903824" y="1934842"/>
                  <a:chExt cx="339216" cy="579550"/>
                </a:xfrm>
              </p:grpSpPr>
              <p:sp>
                <p:nvSpPr>
                  <p:cNvPr id="135" name="textruta 8">
                    <a:extLst>
                      <a:ext uri="{FF2B5EF4-FFF2-40B4-BE49-F238E27FC236}">
                        <a16:creationId xmlns:a16="http://schemas.microsoft.com/office/drawing/2014/main" id="{AF7048DF-4CEF-3B4B-9319-99524E0DDC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03824" y="1934842"/>
                    <a:ext cx="33218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6</a:t>
                    </a:r>
                  </a:p>
                </p:txBody>
              </p:sp>
              <p:sp>
                <p:nvSpPr>
                  <p:cNvPr id="136" name="textruta 9">
                    <a:extLst>
                      <a:ext uri="{FF2B5EF4-FFF2-40B4-BE49-F238E27FC236}">
                        <a16:creationId xmlns:a16="http://schemas.microsoft.com/office/drawing/2014/main" id="{27C6052C-9813-FC4B-BDA9-5AC68D41D3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065" y="2144956"/>
                    <a:ext cx="328975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137" name="Rak 136">
                    <a:extLst>
                      <a:ext uri="{FF2B5EF4-FFF2-40B4-BE49-F238E27FC236}">
                        <a16:creationId xmlns:a16="http://schemas.microsoft.com/office/drawing/2014/main" id="{A0390430-03AD-FE4E-8012-03DD81807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3437" y="2212287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4" name="textruta 133">
                  <a:extLst>
                    <a:ext uri="{FF2B5EF4-FFF2-40B4-BE49-F238E27FC236}">
                      <a16:creationId xmlns:a16="http://schemas.microsoft.com/office/drawing/2014/main" id="{A1CD14C9-E819-0442-9D64-98D05F062634}"/>
                    </a:ext>
                  </a:extLst>
                </p:cNvPr>
                <p:cNvSpPr txBox="1"/>
                <p:nvPr/>
              </p:nvSpPr>
              <p:spPr>
                <a:xfrm>
                  <a:off x="2181845" y="1855655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–</a:t>
                  </a:r>
                </a:p>
              </p:txBody>
            </p:sp>
          </p:grpSp>
          <p:grpSp>
            <p:nvGrpSpPr>
              <p:cNvPr id="128" name="Grupp 127">
                <a:extLst>
                  <a:ext uri="{FF2B5EF4-FFF2-40B4-BE49-F238E27FC236}">
                    <a16:creationId xmlns:a16="http://schemas.microsoft.com/office/drawing/2014/main" id="{5C6E4C1B-AAFE-AD4E-986E-4566335D1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805" y="813397"/>
                <a:ext cx="347574" cy="576147"/>
                <a:chOff x="1715209" y="4483533"/>
                <a:chExt cx="347221" cy="576310"/>
              </a:xfrm>
            </p:grpSpPr>
            <p:sp>
              <p:nvSpPr>
                <p:cNvPr id="130" name="textruta 16">
                  <a:extLst>
                    <a:ext uri="{FF2B5EF4-FFF2-40B4-BE49-F238E27FC236}">
                      <a16:creationId xmlns:a16="http://schemas.microsoft.com/office/drawing/2014/main" id="{8868C57B-45B9-B942-B136-7489527A9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0625" y="4483533"/>
                  <a:ext cx="331805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31" name="textruta 17">
                  <a:extLst>
                    <a:ext uri="{FF2B5EF4-FFF2-40B4-BE49-F238E27FC236}">
                      <a16:creationId xmlns:a16="http://schemas.microsoft.com/office/drawing/2014/main" id="{9A363602-4AD6-DF4C-B91B-A76770510E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5209" y="4690407"/>
                  <a:ext cx="32539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32" name="Rak 131">
                  <a:extLst>
                    <a:ext uri="{FF2B5EF4-FFF2-40B4-BE49-F238E27FC236}">
                      <a16:creationId xmlns:a16="http://schemas.microsoft.com/office/drawing/2014/main" id="{40EAA1FE-17C8-7F4B-8892-EA07F548D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3419" y="4760975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textruta 125">
              <a:extLst>
                <a:ext uri="{FF2B5EF4-FFF2-40B4-BE49-F238E27FC236}">
                  <a16:creationId xmlns:a16="http://schemas.microsoft.com/office/drawing/2014/main" id="{B362D1DC-F3C6-4345-BE35-5AA866DEAEDD}"/>
                </a:ext>
              </a:extLst>
            </p:cNvPr>
            <p:cNvSpPr txBox="1"/>
            <p:nvPr/>
          </p:nvSpPr>
          <p:spPr>
            <a:xfrm>
              <a:off x="1499591" y="214406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0AF3E23E-44BD-F147-A6E0-48F95889FCF0}"/>
              </a:ext>
            </a:extLst>
          </p:cNvPr>
          <p:cNvGrpSpPr>
            <a:grpSpLocks/>
          </p:cNvGrpSpPr>
          <p:nvPr/>
        </p:nvGrpSpPr>
        <p:grpSpPr bwMode="auto">
          <a:xfrm>
            <a:off x="3628680" y="3156839"/>
            <a:ext cx="328937" cy="591954"/>
            <a:chOff x="1909587" y="4471706"/>
            <a:chExt cx="328602" cy="592122"/>
          </a:xfrm>
        </p:grpSpPr>
        <p:sp>
          <p:nvSpPr>
            <p:cNvPr id="139" name="textruta 16">
              <a:extLst>
                <a:ext uri="{FF2B5EF4-FFF2-40B4-BE49-F238E27FC236}">
                  <a16:creationId xmlns:a16="http://schemas.microsoft.com/office/drawing/2014/main" id="{ACC65992-069E-CF4C-86D3-D3B5D2006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587" y="4471706"/>
              <a:ext cx="328602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140" name="textruta 17">
              <a:extLst>
                <a:ext uri="{FF2B5EF4-FFF2-40B4-BE49-F238E27FC236}">
                  <a16:creationId xmlns:a16="http://schemas.microsoft.com/office/drawing/2014/main" id="{0174CD7A-5C58-204F-8FD4-8FC5E952F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889" y="4694391"/>
              <a:ext cx="325399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141" name="Rak 140">
              <a:extLst>
                <a:ext uri="{FF2B5EF4-FFF2-40B4-BE49-F238E27FC236}">
                  <a16:creationId xmlns:a16="http://schemas.microsoft.com/office/drawing/2014/main" id="{5C19BCF2-2423-D448-9B57-F9B3F0AD19A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ktangel 142">
            <a:extLst>
              <a:ext uri="{FF2B5EF4-FFF2-40B4-BE49-F238E27FC236}">
                <a16:creationId xmlns:a16="http://schemas.microsoft.com/office/drawing/2014/main" id="{4024B8B6-2619-4347-9E75-42F105124F0C}"/>
              </a:ext>
            </a:extLst>
          </p:cNvPr>
          <p:cNvSpPr/>
          <p:nvPr/>
        </p:nvSpPr>
        <p:spPr>
          <a:xfrm>
            <a:off x="5197229" y="3526171"/>
            <a:ext cx="358113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femtedelar – 2 femtedelar =  4 femtedelar. </a:t>
            </a:r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9FB8E9EB-AD98-5D46-9764-92CE1F931A4B}"/>
              </a:ext>
            </a:extLst>
          </p:cNvPr>
          <p:cNvSpPr/>
          <p:nvPr/>
        </p:nvSpPr>
        <p:spPr>
          <a:xfrm>
            <a:off x="5206791" y="4429007"/>
            <a:ext cx="28152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de båda termerna i bråkform. </a:t>
            </a:r>
          </a:p>
        </p:txBody>
      </p:sp>
      <p:grpSp>
        <p:nvGrpSpPr>
          <p:cNvPr id="180" name="Grupp 179">
            <a:extLst>
              <a:ext uri="{FF2B5EF4-FFF2-40B4-BE49-F238E27FC236}">
                <a16:creationId xmlns:a16="http://schemas.microsoft.com/office/drawing/2014/main" id="{F97B68DB-5CB1-8F40-B83F-E3298C5073F7}"/>
              </a:ext>
            </a:extLst>
          </p:cNvPr>
          <p:cNvGrpSpPr/>
          <p:nvPr/>
        </p:nvGrpSpPr>
        <p:grpSpPr>
          <a:xfrm>
            <a:off x="1439228" y="4423416"/>
            <a:ext cx="1514252" cy="601536"/>
            <a:chOff x="1439228" y="4423416"/>
            <a:chExt cx="1514252" cy="601536"/>
          </a:xfrm>
        </p:grpSpPr>
        <p:grpSp>
          <p:nvGrpSpPr>
            <p:cNvPr id="145" name="Grupp 144">
              <a:extLst>
                <a:ext uri="{FF2B5EF4-FFF2-40B4-BE49-F238E27FC236}">
                  <a16:creationId xmlns:a16="http://schemas.microsoft.com/office/drawing/2014/main" id="{75107F65-59A3-2444-8B28-FAF661A0DD51}"/>
                </a:ext>
              </a:extLst>
            </p:cNvPr>
            <p:cNvGrpSpPr/>
            <p:nvPr/>
          </p:nvGrpSpPr>
          <p:grpSpPr>
            <a:xfrm>
              <a:off x="1439228" y="4423416"/>
              <a:ext cx="1514252" cy="601536"/>
              <a:chOff x="1367656" y="3183565"/>
              <a:chExt cx="1514252" cy="601536"/>
            </a:xfrm>
          </p:grpSpPr>
          <p:grpSp>
            <p:nvGrpSpPr>
              <p:cNvPr id="146" name="Grupp 145">
                <a:extLst>
                  <a:ext uri="{FF2B5EF4-FFF2-40B4-BE49-F238E27FC236}">
                    <a16:creationId xmlns:a16="http://schemas.microsoft.com/office/drawing/2014/main" id="{DFA59D61-B525-724C-9FDA-6DD8A2E537BC}"/>
                  </a:ext>
                </a:extLst>
              </p:cNvPr>
              <p:cNvGrpSpPr/>
              <p:nvPr/>
            </p:nvGrpSpPr>
            <p:grpSpPr>
              <a:xfrm>
                <a:off x="1367656" y="3183565"/>
                <a:ext cx="1514252" cy="601536"/>
                <a:chOff x="427510" y="2029219"/>
                <a:chExt cx="1514252" cy="601536"/>
              </a:xfrm>
            </p:grpSpPr>
            <p:grpSp>
              <p:nvGrpSpPr>
                <p:cNvPr id="148" name="Grupp 147">
                  <a:extLst>
                    <a:ext uri="{FF2B5EF4-FFF2-40B4-BE49-F238E27FC236}">
                      <a16:creationId xmlns:a16="http://schemas.microsoft.com/office/drawing/2014/main" id="{A82CB12D-C9FD-3946-98F5-B515B2B563B8}"/>
                    </a:ext>
                  </a:extLst>
                </p:cNvPr>
                <p:cNvGrpSpPr/>
                <p:nvPr/>
              </p:nvGrpSpPr>
              <p:grpSpPr>
                <a:xfrm>
                  <a:off x="427510" y="2029219"/>
                  <a:ext cx="1322291" cy="601536"/>
                  <a:chOff x="1326541" y="791248"/>
                  <a:chExt cx="1322291" cy="601536"/>
                </a:xfrm>
              </p:grpSpPr>
              <p:grpSp>
                <p:nvGrpSpPr>
                  <p:cNvPr id="150" name="Grupp 149">
                    <a:extLst>
                      <a:ext uri="{FF2B5EF4-FFF2-40B4-BE49-F238E27FC236}">
                        <a16:creationId xmlns:a16="http://schemas.microsoft.com/office/drawing/2014/main" id="{F3DD9F71-6FA7-6B45-92A9-6D14FDE1D588}"/>
                      </a:ext>
                    </a:extLst>
                  </p:cNvPr>
                  <p:cNvGrpSpPr/>
                  <p:nvPr/>
                </p:nvGrpSpPr>
                <p:grpSpPr>
                  <a:xfrm>
                    <a:off x="1733935" y="813397"/>
                    <a:ext cx="535310" cy="579387"/>
                    <a:chOff x="1968873" y="1772842"/>
                    <a:chExt cx="535310" cy="579387"/>
                  </a:xfrm>
                </p:grpSpPr>
                <p:grpSp>
                  <p:nvGrpSpPr>
                    <p:cNvPr id="156" name="Grupp 155">
                      <a:extLst>
                        <a:ext uri="{FF2B5EF4-FFF2-40B4-BE49-F238E27FC236}">
                          <a16:creationId xmlns:a16="http://schemas.microsoft.com/office/drawing/2014/main" id="{C980CFC1-2E90-7843-93DA-F373A1EC0F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8873" y="1772842"/>
                      <a:ext cx="341760" cy="579387"/>
                      <a:chOff x="3914065" y="1934842"/>
                      <a:chExt cx="341801" cy="579550"/>
                    </a:xfrm>
                  </p:grpSpPr>
                  <p:sp>
                    <p:nvSpPr>
                      <p:cNvPr id="158" name="textruta 8">
                        <a:extLst>
                          <a:ext uri="{FF2B5EF4-FFF2-40B4-BE49-F238E27FC236}">
                            <a16:creationId xmlns:a16="http://schemas.microsoft.com/office/drawing/2014/main" id="{07CF1657-025A-0D4F-BBC2-5CE4683E53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2183" y="1934842"/>
                        <a:ext cx="306530" cy="36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sv-SE" sz="1800" dirty="0">
                            <a:latin typeface="Bradley Hand" pitchFamily="2" charset="77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59" name="textruta 9">
                        <a:extLst>
                          <a:ext uri="{FF2B5EF4-FFF2-40B4-BE49-F238E27FC236}">
                            <a16:creationId xmlns:a16="http://schemas.microsoft.com/office/drawing/2014/main" id="{8B8FA34C-D9A9-A94E-924F-8315154BDBC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14065" y="2144956"/>
                        <a:ext cx="341801" cy="36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sv-SE" sz="1800" dirty="0">
                            <a:latin typeface="Bradley Hand" pitchFamily="2" charset="77"/>
                          </a:rPr>
                          <a:t>7</a:t>
                        </a:r>
                      </a:p>
                    </p:txBody>
                  </p:sp>
                  <p:cxnSp>
                    <p:nvCxnSpPr>
                      <p:cNvPr id="160" name="Rak 159">
                        <a:extLst>
                          <a:ext uri="{FF2B5EF4-FFF2-40B4-BE49-F238E27FC236}">
                            <a16:creationId xmlns:a16="http://schemas.microsoft.com/office/drawing/2014/main" id="{89621E7A-BB6F-C04D-83F5-FFBEA78870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69299" y="2211631"/>
                        <a:ext cx="197960" cy="0"/>
                      </a:xfrm>
                      <a:prstGeom prst="line">
                        <a:avLst/>
                      </a:prstGeom>
                      <a:ln w="1270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7" name="textruta 156">
                      <a:extLst>
                        <a:ext uri="{FF2B5EF4-FFF2-40B4-BE49-F238E27FC236}">
                          <a16:creationId xmlns:a16="http://schemas.microsoft.com/office/drawing/2014/main" id="{43D27572-BB8B-9641-BFCE-A701644689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0464" y="1855655"/>
                      <a:ext cx="2937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>
                          <a:latin typeface="+mn-lt"/>
                        </a:rPr>
                        <a:t>–</a:t>
                      </a:r>
                    </a:p>
                  </p:txBody>
                </p:sp>
              </p:grpSp>
              <p:grpSp>
                <p:nvGrpSpPr>
                  <p:cNvPr id="151" name="Grupp 150">
                    <a:extLst>
                      <a:ext uri="{FF2B5EF4-FFF2-40B4-BE49-F238E27FC236}">
                        <a16:creationId xmlns:a16="http://schemas.microsoft.com/office/drawing/2014/main" id="{7BACFBA4-0036-F347-968E-2232EEDA74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01256" y="791248"/>
                    <a:ext cx="347576" cy="576144"/>
                    <a:chOff x="1863509" y="4461378"/>
                    <a:chExt cx="347223" cy="576307"/>
                  </a:xfrm>
                </p:grpSpPr>
                <p:sp>
                  <p:nvSpPr>
                    <p:cNvPr id="153" name="textruta 16">
                      <a:extLst>
                        <a:ext uri="{FF2B5EF4-FFF2-40B4-BE49-F238E27FC236}">
                          <a16:creationId xmlns:a16="http://schemas.microsoft.com/office/drawing/2014/main" id="{5A50B1C0-A420-6F41-89F4-3BB38FF1720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8927" y="4461378"/>
                      <a:ext cx="331805" cy="3694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5</a:t>
                      </a:r>
                    </a:p>
                  </p:txBody>
                </p:sp>
                <p:sp>
                  <p:nvSpPr>
                    <p:cNvPr id="154" name="textruta 17">
                      <a:extLst>
                        <a:ext uri="{FF2B5EF4-FFF2-40B4-BE49-F238E27FC236}">
                          <a16:creationId xmlns:a16="http://schemas.microsoft.com/office/drawing/2014/main" id="{CB1E9EDE-3391-5D42-A998-BAB674003C0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63509" y="4668249"/>
                      <a:ext cx="341413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7</a:t>
                      </a:r>
                    </a:p>
                  </p:txBody>
                </p:sp>
                <p:cxnSp>
                  <p:nvCxnSpPr>
                    <p:cNvPr id="155" name="Rak 154">
                      <a:extLst>
                        <a:ext uri="{FF2B5EF4-FFF2-40B4-BE49-F238E27FC236}">
                          <a16:creationId xmlns:a16="http://schemas.microsoft.com/office/drawing/2014/main" id="{2887A92F-9E04-C640-962C-999C108184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31719" y="4738818"/>
                      <a:ext cx="205027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2" name="textruta 151">
                    <a:extLst>
                      <a:ext uri="{FF2B5EF4-FFF2-40B4-BE49-F238E27FC236}">
                        <a16:creationId xmlns:a16="http://schemas.microsoft.com/office/drawing/2014/main" id="{9A850A2E-78F5-D847-B4B3-597B03BEE1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26541" y="896210"/>
                    <a:ext cx="3894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c)</a:t>
                    </a:r>
                  </a:p>
                </p:txBody>
              </p:sp>
            </p:grpSp>
            <p:sp>
              <p:nvSpPr>
                <p:cNvPr id="149" name="textruta 148">
                  <a:extLst>
                    <a:ext uri="{FF2B5EF4-FFF2-40B4-BE49-F238E27FC236}">
                      <a16:creationId xmlns:a16="http://schemas.microsoft.com/office/drawing/2014/main" id="{2A5E5338-D4D0-D342-A637-7757D7EAF7A2}"/>
                    </a:ext>
                  </a:extLst>
                </p:cNvPr>
                <p:cNvSpPr txBox="1"/>
                <p:nvPr/>
              </p:nvSpPr>
              <p:spPr>
                <a:xfrm>
                  <a:off x="1648043" y="2121917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=</a:t>
                  </a:r>
                </a:p>
              </p:txBody>
            </p:sp>
          </p:grpSp>
          <p:sp>
            <p:nvSpPr>
              <p:cNvPr id="147" name="textruta 23">
                <a:extLst>
                  <a:ext uri="{FF2B5EF4-FFF2-40B4-BE49-F238E27FC236}">
                    <a16:creationId xmlns:a16="http://schemas.microsoft.com/office/drawing/2014/main" id="{C22436AF-BE88-BB4E-8CEE-F7C9ED7B2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920" y="3296318"/>
                <a:ext cx="143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sv-SE" sz="1800" dirty="0">
                    <a:latin typeface="Bradley Hand" pitchFamily="2" charset="77"/>
                  </a:rPr>
                  <a:t>2</a:t>
                </a:r>
              </a:p>
            </p:txBody>
          </p:sp>
        </p:grpSp>
        <p:sp>
          <p:nvSpPr>
            <p:cNvPr id="179" name="textruta 23">
              <a:extLst>
                <a:ext uri="{FF2B5EF4-FFF2-40B4-BE49-F238E27FC236}">
                  <a16:creationId xmlns:a16="http://schemas.microsoft.com/office/drawing/2014/main" id="{60FE8ADF-E240-7D4C-ADB7-6C57F3627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433" y="4520844"/>
              <a:ext cx="143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43E943DC-E0CE-FB40-9F7E-CD21B25C2556}"/>
              </a:ext>
            </a:extLst>
          </p:cNvPr>
          <p:cNvGrpSpPr/>
          <p:nvPr/>
        </p:nvGrpSpPr>
        <p:grpSpPr>
          <a:xfrm>
            <a:off x="2865887" y="4442829"/>
            <a:ext cx="1150002" cy="584255"/>
            <a:chOff x="743754" y="2051289"/>
            <a:chExt cx="1150002" cy="584255"/>
          </a:xfrm>
        </p:grpSpPr>
        <p:grpSp>
          <p:nvGrpSpPr>
            <p:cNvPr id="182" name="Grupp 181">
              <a:extLst>
                <a:ext uri="{FF2B5EF4-FFF2-40B4-BE49-F238E27FC236}">
                  <a16:creationId xmlns:a16="http://schemas.microsoft.com/office/drawing/2014/main" id="{17082214-1C96-444D-BD35-82F145A8D1E3}"/>
                </a:ext>
              </a:extLst>
            </p:cNvPr>
            <p:cNvGrpSpPr/>
            <p:nvPr/>
          </p:nvGrpSpPr>
          <p:grpSpPr>
            <a:xfrm>
              <a:off x="743754" y="2051289"/>
              <a:ext cx="986443" cy="584255"/>
              <a:chOff x="1642785" y="813318"/>
              <a:chExt cx="986443" cy="584255"/>
            </a:xfrm>
          </p:grpSpPr>
          <p:grpSp>
            <p:nvGrpSpPr>
              <p:cNvPr id="184" name="Grupp 183">
                <a:extLst>
                  <a:ext uri="{FF2B5EF4-FFF2-40B4-BE49-F238E27FC236}">
                    <a16:creationId xmlns:a16="http://schemas.microsoft.com/office/drawing/2014/main" id="{17B93939-9B96-E34A-B1EA-24D4C47EED8C}"/>
                  </a:ext>
                </a:extLst>
              </p:cNvPr>
              <p:cNvGrpSpPr/>
              <p:nvPr/>
            </p:nvGrpSpPr>
            <p:grpSpPr>
              <a:xfrm>
                <a:off x="1642785" y="813318"/>
                <a:ext cx="621145" cy="583107"/>
                <a:chOff x="1877723" y="1772763"/>
                <a:chExt cx="621145" cy="583107"/>
              </a:xfrm>
            </p:grpSpPr>
            <p:grpSp>
              <p:nvGrpSpPr>
                <p:cNvPr id="189" name="Grupp 188">
                  <a:extLst>
                    <a:ext uri="{FF2B5EF4-FFF2-40B4-BE49-F238E27FC236}">
                      <a16:creationId xmlns:a16="http://schemas.microsoft.com/office/drawing/2014/main" id="{C82532B4-54BE-EE4B-AFD5-446D55299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7723" y="1772763"/>
                  <a:ext cx="447558" cy="583107"/>
                  <a:chOff x="3822899" y="1934763"/>
                  <a:chExt cx="447611" cy="583271"/>
                </a:xfrm>
              </p:grpSpPr>
              <p:sp>
                <p:nvSpPr>
                  <p:cNvPr id="191" name="textruta 8">
                    <a:extLst>
                      <a:ext uri="{FF2B5EF4-FFF2-40B4-BE49-F238E27FC236}">
                        <a16:creationId xmlns:a16="http://schemas.microsoft.com/office/drawing/2014/main" id="{A6C7BB28-3CF9-2941-9168-D3E72F7F7B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2899" y="1934763"/>
                    <a:ext cx="44761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15</a:t>
                    </a:r>
                  </a:p>
                </p:txBody>
              </p:sp>
              <p:sp>
                <p:nvSpPr>
                  <p:cNvPr id="192" name="textruta 9">
                    <a:extLst>
                      <a:ext uri="{FF2B5EF4-FFF2-40B4-BE49-F238E27FC236}">
                        <a16:creationId xmlns:a16="http://schemas.microsoft.com/office/drawing/2014/main" id="{4552A2E3-04EF-354C-B0F0-DFA14E413C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2573" y="2148598"/>
                    <a:ext cx="341800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7</a:t>
                    </a:r>
                  </a:p>
                </p:txBody>
              </p:sp>
              <p:cxnSp>
                <p:nvCxnSpPr>
                  <p:cNvPr id="193" name="Rak 192">
                    <a:extLst>
                      <a:ext uri="{FF2B5EF4-FFF2-40B4-BE49-F238E27FC236}">
                        <a16:creationId xmlns:a16="http://schemas.microsoft.com/office/drawing/2014/main" id="{FEE158D9-B767-1942-BA31-9C6EF4551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02796" y="2216826"/>
                    <a:ext cx="26626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0" name="textruta 189">
                  <a:extLst>
                    <a:ext uri="{FF2B5EF4-FFF2-40B4-BE49-F238E27FC236}">
                      <a16:creationId xmlns:a16="http://schemas.microsoft.com/office/drawing/2014/main" id="{77897455-D782-6F43-B72F-E17B0A0B13DF}"/>
                    </a:ext>
                  </a:extLst>
                </p:cNvPr>
                <p:cNvSpPr txBox="1"/>
                <p:nvPr/>
              </p:nvSpPr>
              <p:spPr>
                <a:xfrm>
                  <a:off x="2205149" y="1858312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–</a:t>
                  </a:r>
                </a:p>
              </p:txBody>
            </p:sp>
          </p:grpSp>
          <p:grpSp>
            <p:nvGrpSpPr>
              <p:cNvPr id="185" name="Grupp 184">
                <a:extLst>
                  <a:ext uri="{FF2B5EF4-FFF2-40B4-BE49-F238E27FC236}">
                    <a16:creationId xmlns:a16="http://schemas.microsoft.com/office/drawing/2014/main" id="{F01AE24D-A840-2944-84C8-CC386D261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8464" y="829200"/>
                <a:ext cx="450764" cy="568373"/>
                <a:chOff x="1740845" y="4499342"/>
                <a:chExt cx="450307" cy="568534"/>
              </a:xfrm>
            </p:grpSpPr>
            <p:sp>
              <p:nvSpPr>
                <p:cNvPr id="186" name="textruta 16">
                  <a:extLst>
                    <a:ext uri="{FF2B5EF4-FFF2-40B4-BE49-F238E27FC236}">
                      <a16:creationId xmlns:a16="http://schemas.microsoft.com/office/drawing/2014/main" id="{069FCDA1-1A72-8248-A4A6-7CA6BA6FB9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0845" y="4499342"/>
                  <a:ext cx="45030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12</a:t>
                  </a:r>
                </a:p>
              </p:txBody>
            </p:sp>
            <p:sp>
              <p:nvSpPr>
                <p:cNvPr id="187" name="textruta 17">
                  <a:extLst>
                    <a:ext uri="{FF2B5EF4-FFF2-40B4-BE49-F238E27FC236}">
                      <a16:creationId xmlns:a16="http://schemas.microsoft.com/office/drawing/2014/main" id="{285E550C-E172-2C4B-ACD0-476CD1514E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6095" y="4698439"/>
                  <a:ext cx="34141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7</a:t>
                  </a:r>
                </a:p>
              </p:txBody>
            </p:sp>
            <p:cxnSp>
              <p:nvCxnSpPr>
                <p:cNvPr id="188" name="Rak 187">
                  <a:extLst>
                    <a:ext uri="{FF2B5EF4-FFF2-40B4-BE49-F238E27FC236}">
                      <a16:creationId xmlns:a16="http://schemas.microsoft.com/office/drawing/2014/main" id="{48B32938-9017-8D40-9ACE-E7EAC1FC6C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05328" y="4767437"/>
                  <a:ext cx="26029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3" name="textruta 182">
              <a:extLst>
                <a:ext uri="{FF2B5EF4-FFF2-40B4-BE49-F238E27FC236}">
                  <a16:creationId xmlns:a16="http://schemas.microsoft.com/office/drawing/2014/main" id="{25DC8F98-D7D6-A541-ACF4-FC7D27B7B386}"/>
                </a:ext>
              </a:extLst>
            </p:cNvPr>
            <p:cNvSpPr txBox="1"/>
            <p:nvPr/>
          </p:nvSpPr>
          <p:spPr>
            <a:xfrm>
              <a:off x="1600037" y="2139271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sp>
        <p:nvSpPr>
          <p:cNvPr id="199" name="Rektangel 198">
            <a:extLst>
              <a:ext uri="{FF2B5EF4-FFF2-40B4-BE49-F238E27FC236}">
                <a16:creationId xmlns:a16="http://schemas.microsoft.com/office/drawing/2014/main" id="{CD57F0AA-08F6-8643-9F84-20F621E581A6}"/>
              </a:ext>
            </a:extLst>
          </p:cNvPr>
          <p:cNvSpPr/>
          <p:nvPr/>
        </p:nvSpPr>
        <p:spPr>
          <a:xfrm>
            <a:off x="5206791" y="4812239"/>
            <a:ext cx="375338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15 sjundedelar – 12 sjundedelar = 3 sjundedelar. </a:t>
            </a:r>
          </a:p>
        </p:txBody>
      </p:sp>
      <p:grpSp>
        <p:nvGrpSpPr>
          <p:cNvPr id="200" name="Grupp 199">
            <a:extLst>
              <a:ext uri="{FF2B5EF4-FFF2-40B4-BE49-F238E27FC236}">
                <a16:creationId xmlns:a16="http://schemas.microsoft.com/office/drawing/2014/main" id="{A1BC3345-BD62-F94F-8262-A25485A74AB5}"/>
              </a:ext>
            </a:extLst>
          </p:cNvPr>
          <p:cNvGrpSpPr>
            <a:grpSpLocks/>
          </p:cNvGrpSpPr>
          <p:nvPr/>
        </p:nvGrpSpPr>
        <p:grpSpPr bwMode="auto">
          <a:xfrm>
            <a:off x="3929893" y="4442907"/>
            <a:ext cx="344064" cy="591954"/>
            <a:chOff x="1909587" y="4471706"/>
            <a:chExt cx="343714" cy="592122"/>
          </a:xfrm>
        </p:grpSpPr>
        <p:sp>
          <p:nvSpPr>
            <p:cNvPr id="201" name="textruta 16">
              <a:extLst>
                <a:ext uri="{FF2B5EF4-FFF2-40B4-BE49-F238E27FC236}">
                  <a16:creationId xmlns:a16="http://schemas.microsoft.com/office/drawing/2014/main" id="{0AB25516-DC69-4445-A83D-21E7F5705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587" y="4471706"/>
              <a:ext cx="328602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202" name="textruta 17">
              <a:extLst>
                <a:ext uri="{FF2B5EF4-FFF2-40B4-BE49-F238E27FC236}">
                  <a16:creationId xmlns:a16="http://schemas.microsoft.com/office/drawing/2014/main" id="{1476237A-A408-9C40-A8BB-F86D125FF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889" y="4694391"/>
              <a:ext cx="341412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7</a:t>
              </a:r>
            </a:p>
          </p:txBody>
        </p:sp>
        <p:cxnSp>
          <p:nvCxnSpPr>
            <p:cNvPr id="203" name="Rak 202">
              <a:extLst>
                <a:ext uri="{FF2B5EF4-FFF2-40B4-BE49-F238E27FC236}">
                  <a16:creationId xmlns:a16="http://schemas.microsoft.com/office/drawing/2014/main" id="{7B04E446-A02B-754F-B616-10DFC36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6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5" grpId="0" animBg="1"/>
      <p:bldP spid="143" grpId="0" animBg="1"/>
      <p:bldP spid="144" grpId="0" animBg="1"/>
      <p:bldP spid="19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18149</TotalTime>
  <Words>404</Words>
  <Application>Microsoft Macintosh PowerPoint</Application>
  <PresentationFormat>Bildspel på skärmen (4:3)</PresentationFormat>
  <Paragraphs>214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175</cp:revision>
  <dcterms:created xsi:type="dcterms:W3CDTF">2017-04-10T07:17:33Z</dcterms:created>
  <dcterms:modified xsi:type="dcterms:W3CDTF">2021-08-04T07:01:06Z</dcterms:modified>
</cp:coreProperties>
</file>