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8967" autoAdjust="0"/>
  </p:normalViewPr>
  <p:slideViewPr>
    <p:cSldViewPr snapToGrid="0" snapToObjects="1">
      <p:cViewPr>
        <p:scale>
          <a:sx n="141" d="100"/>
          <a:sy n="141" d="100"/>
        </p:scale>
        <p:origin x="13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0894" y="197616"/>
            <a:ext cx="8690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3.7				  	        	      Ekvationer	</a:t>
            </a:r>
          </a:p>
        </p:txBody>
      </p:sp>
      <p:sp>
        <p:nvSpPr>
          <p:cNvPr id="7" name="Rektangel 6"/>
          <p:cNvSpPr/>
          <p:nvPr/>
        </p:nvSpPr>
        <p:spPr>
          <a:xfrm>
            <a:off x="1462030" y="2030808"/>
            <a:ext cx="726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    En </a:t>
            </a:r>
            <a:r>
              <a:rPr lang="sv-SE" i="1" dirty="0">
                <a:solidFill>
                  <a:srgbClr val="C00000"/>
                </a:solidFill>
              </a:rPr>
              <a:t>ekvation</a:t>
            </a:r>
            <a:r>
              <a:rPr lang="sv-SE" dirty="0"/>
              <a:t> är en likhet som innehåller minst ett </a:t>
            </a:r>
            <a:r>
              <a:rPr lang="sv-SE" i="1" dirty="0">
                <a:solidFill>
                  <a:srgbClr val="C00000"/>
                </a:solidFill>
              </a:rPr>
              <a:t>obekant</a:t>
            </a:r>
            <a:r>
              <a:rPr lang="sv-SE" dirty="0"/>
              <a:t> tal. </a:t>
            </a:r>
          </a:p>
          <a:p>
            <a:r>
              <a:rPr lang="sv-SE" dirty="0"/>
              <a:t>Genom att lösa ekvationen kan man ta reda på vilket det obekanta talet är.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24DC55A8-285F-364F-991B-9111BDF5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236000"/>
            <a:ext cx="1161498" cy="38489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351CF7BC-E171-9246-99E4-145A058148FE}"/>
              </a:ext>
            </a:extLst>
          </p:cNvPr>
          <p:cNvSpPr/>
          <p:nvPr/>
        </p:nvSpPr>
        <p:spPr>
          <a:xfrm>
            <a:off x="3492293" y="887410"/>
            <a:ext cx="2579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Vad är en ekvation?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F4F2177-5FEB-8343-8F28-192810082A88}"/>
              </a:ext>
            </a:extLst>
          </p:cNvPr>
          <p:cNvSpPr/>
          <p:nvPr/>
        </p:nvSpPr>
        <p:spPr>
          <a:xfrm>
            <a:off x="2203411" y="1351466"/>
            <a:ext cx="532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Ett </a:t>
            </a:r>
            <a:r>
              <a:rPr lang="sv-SE" i="1" dirty="0">
                <a:solidFill>
                  <a:srgbClr val="C00000"/>
                </a:solidFill>
              </a:rPr>
              <a:t>algebraiskt uttryck </a:t>
            </a:r>
            <a:r>
              <a:rPr lang="sv-SE" dirty="0"/>
              <a:t>innehåller minst en </a:t>
            </a:r>
            <a:r>
              <a:rPr lang="sv-SE" i="1" dirty="0">
                <a:solidFill>
                  <a:srgbClr val="C00000"/>
                </a:solidFill>
              </a:rPr>
              <a:t>variabel</a:t>
            </a:r>
            <a:r>
              <a:rPr lang="sv-SE" dirty="0"/>
              <a:t>. 	En variabel kan ha vilket värde som helst.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CAB965-AF71-9543-9B1B-22AA08EA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30" y="4271395"/>
            <a:ext cx="2979525" cy="238898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100B011-3841-9542-BA2F-D87FA79FD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206" y="4271395"/>
            <a:ext cx="3105808" cy="230992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34AD76F-2033-5648-AB9E-C9F69229E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347" y="4898576"/>
            <a:ext cx="900445" cy="63788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46D9C3B9-082A-E644-84E4-04114AA1F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795" y="4775789"/>
            <a:ext cx="1255905" cy="69717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149AB54-110D-5547-B371-C71044773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657" y="5764212"/>
            <a:ext cx="1255905" cy="69717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CA7C4D22-1B8C-C846-9B07-E349B5235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260" y="5748431"/>
            <a:ext cx="1255905" cy="697172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F8FBC6C2-531A-824D-9165-1CC8FF7967A8}"/>
              </a:ext>
            </a:extLst>
          </p:cNvPr>
          <p:cNvSpPr/>
          <p:nvPr/>
        </p:nvSpPr>
        <p:spPr>
          <a:xfrm>
            <a:off x="2376051" y="2738533"/>
            <a:ext cx="5737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ekvation är värdet av det som står till vänster om likhetstecknet lika med värdet av det som står till höger.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D8C9740-0BB3-334D-A1BC-43629D7E05FE}"/>
              </a:ext>
            </a:extLst>
          </p:cNvPr>
          <p:cNvGrpSpPr/>
          <p:nvPr/>
        </p:nvGrpSpPr>
        <p:grpSpPr>
          <a:xfrm>
            <a:off x="3492293" y="3313895"/>
            <a:ext cx="2671200" cy="369332"/>
            <a:chOff x="3272210" y="2089080"/>
            <a:chExt cx="2671200" cy="369332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F3E93ED6-AF2C-6140-9E50-EB1959A15E47}"/>
                </a:ext>
              </a:extLst>
            </p:cNvPr>
            <p:cNvSpPr/>
            <p:nvPr/>
          </p:nvSpPr>
          <p:spPr>
            <a:xfrm>
              <a:off x="3272210" y="2089080"/>
              <a:ext cx="1574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vänster led    = 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E98F5CB-1CB1-1D4B-82C1-ED4F809C6057}"/>
                </a:ext>
              </a:extLst>
            </p:cNvPr>
            <p:cNvSpPr/>
            <p:nvPr/>
          </p:nvSpPr>
          <p:spPr>
            <a:xfrm>
              <a:off x="4854124" y="2089080"/>
              <a:ext cx="1089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höger led 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24FCD12A-6952-D749-840E-416BD025B2D1}"/>
              </a:ext>
            </a:extLst>
          </p:cNvPr>
          <p:cNvGrpSpPr/>
          <p:nvPr/>
        </p:nvGrpSpPr>
        <p:grpSpPr>
          <a:xfrm>
            <a:off x="3870768" y="3566161"/>
            <a:ext cx="2098192" cy="403971"/>
            <a:chOff x="3688711" y="2458412"/>
            <a:chExt cx="2098192" cy="403971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E86050B-DD34-4C41-936C-C5B804343120}"/>
                </a:ext>
              </a:extLst>
            </p:cNvPr>
            <p:cNvSpPr/>
            <p:nvPr/>
          </p:nvSpPr>
          <p:spPr>
            <a:xfrm>
              <a:off x="3688711" y="2458412"/>
              <a:ext cx="13464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(V.L.)      = 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E3E1B3F3-B34B-8E40-B220-6D5CD9F529BF}"/>
                </a:ext>
              </a:extLst>
            </p:cNvPr>
            <p:cNvSpPr/>
            <p:nvPr/>
          </p:nvSpPr>
          <p:spPr>
            <a:xfrm>
              <a:off x="5035175" y="2462273"/>
              <a:ext cx="751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(H.L.)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E3237C2-7CFC-D240-82B7-BC40555BDD19}"/>
              </a:ext>
            </a:extLst>
          </p:cNvPr>
          <p:cNvSpPr/>
          <p:nvPr/>
        </p:nvSpPr>
        <p:spPr>
          <a:xfrm>
            <a:off x="3501919" y="213642"/>
            <a:ext cx="2579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Tändstickor i en ask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AF682F-0F8C-9646-90B2-0F1B0BB929B0}"/>
              </a:ext>
            </a:extLst>
          </p:cNvPr>
          <p:cNvSpPr/>
          <p:nvPr/>
        </p:nvSpPr>
        <p:spPr>
          <a:xfrm>
            <a:off x="2639094" y="720729"/>
            <a:ext cx="4304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tändstickor finns det i varje ask? Det är lika många stickor i båda askarna.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8E82754-BDEB-BF46-9638-9C9F2D9BC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895" y="213642"/>
            <a:ext cx="1161498" cy="38489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A21433F-F281-9941-AD70-260DB98F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00" y="1558048"/>
            <a:ext cx="4432151" cy="165070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D55B14F-3401-A74B-8889-88E0BADD2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500" y="2971119"/>
            <a:ext cx="952500" cy="3683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7A2A2CB-B5C8-B94E-9279-A4920C3DA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00" y="2945719"/>
            <a:ext cx="952500" cy="3683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94C7FB20-DBD4-DB42-BE5F-E33C84C3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993" y="2945719"/>
            <a:ext cx="212380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det är lika många stickor i varje ask skriver vi </a:t>
            </a:r>
            <a:r>
              <a:rPr lang="sv-SE" sz="1400" i="1" dirty="0"/>
              <a:t>x </a:t>
            </a:r>
            <a:r>
              <a:rPr lang="sv-SE" sz="1400" dirty="0"/>
              <a:t>under varje ask.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99A233F-E274-B941-8082-09EC7CD84DD6}"/>
              </a:ext>
            </a:extLst>
          </p:cNvPr>
          <p:cNvSpPr/>
          <p:nvPr/>
        </p:nvSpPr>
        <p:spPr>
          <a:xfrm>
            <a:off x="1353911" y="3788929"/>
            <a:ext cx="735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antalet tändstickor i varje ask för </a:t>
            </a:r>
            <a:r>
              <a:rPr lang="sv-SE" i="1" dirty="0"/>
              <a:t>x </a:t>
            </a:r>
            <a:r>
              <a:rPr lang="sv-SE" dirty="0"/>
              <a:t>och tecknar sedan en ekvation.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7FB7103-89B7-034F-9321-640C0FBF248F}"/>
              </a:ext>
            </a:extLst>
          </p:cNvPr>
          <p:cNvSpPr/>
          <p:nvPr/>
        </p:nvSpPr>
        <p:spPr>
          <a:xfrm>
            <a:off x="3051750" y="4204960"/>
            <a:ext cx="225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i="1" dirty="0"/>
              <a:t>x </a:t>
            </a:r>
            <a:r>
              <a:rPr lang="sv-SE" sz="3200" dirty="0"/>
              <a:t>+ </a:t>
            </a:r>
            <a:r>
              <a:rPr lang="sv-SE" sz="3200" i="1" dirty="0"/>
              <a:t>x </a:t>
            </a:r>
            <a:r>
              <a:rPr lang="sv-SE" sz="3200" dirty="0"/>
              <a:t>+ 1 = 9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FD01596-DC6D-3B4E-BCF7-55440F8C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993" y="4328070"/>
            <a:ext cx="234050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Ekvationen kan förenklas.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288BBCF-FA92-7843-BF99-F2E58B59735A}"/>
              </a:ext>
            </a:extLst>
          </p:cNvPr>
          <p:cNvSpPr/>
          <p:nvPr/>
        </p:nvSpPr>
        <p:spPr>
          <a:xfrm>
            <a:off x="3444255" y="4789735"/>
            <a:ext cx="225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2</a:t>
            </a:r>
            <a:r>
              <a:rPr lang="sv-SE" sz="3200" i="1" dirty="0"/>
              <a:t>x </a:t>
            </a:r>
            <a:r>
              <a:rPr lang="sv-SE" sz="3200" dirty="0"/>
              <a:t>+ 1 = 9 </a:t>
            </a:r>
          </a:p>
        </p:txBody>
      </p:sp>
    </p:spTree>
    <p:extLst>
      <p:ext uri="{BB962C8B-B14F-4D97-AF65-F5344CB8AC3E}">
        <p14:creationId xmlns:p14="http://schemas.microsoft.com/office/powerpoint/2010/main" val="10355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D4E47A6-5307-3E44-95C6-8A325E0297C5}"/>
              </a:ext>
            </a:extLst>
          </p:cNvPr>
          <p:cNvSpPr/>
          <p:nvPr/>
        </p:nvSpPr>
        <p:spPr>
          <a:xfrm>
            <a:off x="3547344" y="422493"/>
            <a:ext cx="1955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Balansmetoden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63B4A5-D11A-1743-B5E4-D85F06AD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439" y="23004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F7667C9-03CB-8740-AE5C-76B6A79801FE}"/>
              </a:ext>
            </a:extLst>
          </p:cNvPr>
          <p:cNvSpPr/>
          <p:nvPr/>
        </p:nvSpPr>
        <p:spPr>
          <a:xfrm>
            <a:off x="895139" y="1031085"/>
            <a:ext cx="702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ekvation kan lösas med olika metoder. En sådan är </a:t>
            </a:r>
            <a:r>
              <a:rPr lang="sv-SE" i="1" dirty="0">
                <a:solidFill>
                  <a:srgbClr val="C00000"/>
                </a:solidFill>
              </a:rPr>
              <a:t>balansmetoden</a:t>
            </a:r>
            <a:r>
              <a:rPr lang="sv-SE" dirty="0"/>
              <a:t>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B11A48D-3BBB-B44D-B1F8-F9F44D78C502}"/>
              </a:ext>
            </a:extLst>
          </p:cNvPr>
          <p:cNvSpPr/>
          <p:nvPr/>
        </p:nvSpPr>
        <p:spPr>
          <a:xfrm>
            <a:off x="462675" y="1451093"/>
            <a:ext cx="815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metoden går ut på att man liknar ekvationen vid en balansvåg som väger jämnt.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EEF5C0D-01CC-AE4A-A721-F396E8ED0E76}"/>
              </a:ext>
            </a:extLst>
          </p:cNvPr>
          <p:cNvSpPr/>
          <p:nvPr/>
        </p:nvSpPr>
        <p:spPr>
          <a:xfrm>
            <a:off x="567859" y="1816562"/>
            <a:ext cx="7946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tar bort något från ena sidan måste man ta bort lika mycket från den andra, om det fortfarande ska väga jämnt. Samma gäller om man lägger till något.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9D8E41-4A93-F342-A521-FE50D8213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231"/>
          <a:stretch/>
        </p:blipFill>
        <p:spPr>
          <a:xfrm>
            <a:off x="826912" y="2513923"/>
            <a:ext cx="4232300" cy="1145979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1B8A7F2-DB8A-4848-A8B1-9BCA16A7B321}"/>
              </a:ext>
            </a:extLst>
          </p:cNvPr>
          <p:cNvGrpSpPr/>
          <p:nvPr/>
        </p:nvGrpSpPr>
        <p:grpSpPr>
          <a:xfrm>
            <a:off x="1762476" y="3112951"/>
            <a:ext cx="202784" cy="254583"/>
            <a:chOff x="6872942" y="1002503"/>
            <a:chExt cx="240110" cy="331219"/>
          </a:xfrm>
        </p:grpSpPr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0872E9BB-7440-2F45-B64F-E1A131D50764}"/>
                </a:ext>
              </a:extLst>
            </p:cNvPr>
            <p:cNvCxnSpPr/>
            <p:nvPr/>
          </p:nvCxnSpPr>
          <p:spPr>
            <a:xfrm>
              <a:off x="6872942" y="1013850"/>
              <a:ext cx="240110" cy="3198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C0FEABA6-9099-6C47-9674-D636DE0899AA}"/>
                </a:ext>
              </a:extLst>
            </p:cNvPr>
            <p:cNvCxnSpPr/>
            <p:nvPr/>
          </p:nvCxnSpPr>
          <p:spPr>
            <a:xfrm flipH="1">
              <a:off x="6872942" y="1002503"/>
              <a:ext cx="216014" cy="3198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E984FAB7-3B54-2E43-8A3E-955138B98A14}"/>
              </a:ext>
            </a:extLst>
          </p:cNvPr>
          <p:cNvGrpSpPr/>
          <p:nvPr/>
        </p:nvGrpSpPr>
        <p:grpSpPr>
          <a:xfrm>
            <a:off x="3954148" y="2624809"/>
            <a:ext cx="202784" cy="254583"/>
            <a:chOff x="6872942" y="1002503"/>
            <a:chExt cx="240110" cy="331219"/>
          </a:xfrm>
        </p:grpSpPr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98EF4172-73DD-0C4F-A495-DDDA3879125C}"/>
                </a:ext>
              </a:extLst>
            </p:cNvPr>
            <p:cNvCxnSpPr/>
            <p:nvPr/>
          </p:nvCxnSpPr>
          <p:spPr>
            <a:xfrm>
              <a:off x="6872942" y="1013850"/>
              <a:ext cx="240110" cy="3198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FEA0AA27-E460-3044-A0EE-352403D850EC}"/>
                </a:ext>
              </a:extLst>
            </p:cNvPr>
            <p:cNvCxnSpPr/>
            <p:nvPr/>
          </p:nvCxnSpPr>
          <p:spPr>
            <a:xfrm flipH="1">
              <a:off x="6872942" y="1002503"/>
              <a:ext cx="216014" cy="3198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E174D4A2-4932-B744-8BFB-1C0B1B2A5623}"/>
              </a:ext>
            </a:extLst>
          </p:cNvPr>
          <p:cNvSpPr/>
          <p:nvPr/>
        </p:nvSpPr>
        <p:spPr>
          <a:xfrm>
            <a:off x="6061598" y="2651106"/>
            <a:ext cx="225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2</a:t>
            </a:r>
            <a:r>
              <a:rPr lang="sv-SE" sz="3200" i="1" dirty="0"/>
              <a:t>x </a:t>
            </a:r>
            <a:r>
              <a:rPr lang="sv-SE" sz="3200" dirty="0"/>
              <a:t>+ 1 = 9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0E95B0E0-C832-7847-90FF-9E95A18FCC52}"/>
              </a:ext>
            </a:extLst>
          </p:cNvPr>
          <p:cNvSpPr/>
          <p:nvPr/>
        </p:nvSpPr>
        <p:spPr>
          <a:xfrm>
            <a:off x="5350675" y="3140111"/>
            <a:ext cx="3269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2</a:t>
            </a:r>
            <a:r>
              <a:rPr lang="sv-SE" sz="3200" i="1" dirty="0"/>
              <a:t>x </a:t>
            </a:r>
            <a:r>
              <a:rPr lang="sv-SE" sz="3200" dirty="0"/>
              <a:t>+ 1 </a:t>
            </a:r>
            <a:r>
              <a:rPr lang="sv-SE" sz="3200" dirty="0">
                <a:solidFill>
                  <a:srgbClr val="C00000"/>
                </a:solidFill>
              </a:rPr>
              <a:t>– 1  </a:t>
            </a:r>
            <a:r>
              <a:rPr lang="sv-SE" sz="3200" dirty="0"/>
              <a:t>= 9 </a:t>
            </a:r>
            <a:r>
              <a:rPr lang="sv-SE" sz="3200" dirty="0">
                <a:solidFill>
                  <a:srgbClr val="C00000"/>
                </a:solidFill>
              </a:rPr>
              <a:t>– 1 </a:t>
            </a:r>
            <a:r>
              <a:rPr lang="sv-SE" sz="3200" dirty="0"/>
              <a:t>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375A10E9-BA51-7A41-9B49-B09213646143}"/>
              </a:ext>
            </a:extLst>
          </p:cNvPr>
          <p:cNvSpPr/>
          <p:nvPr/>
        </p:nvSpPr>
        <p:spPr>
          <a:xfrm>
            <a:off x="6686316" y="3759002"/>
            <a:ext cx="13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2</a:t>
            </a:r>
            <a:r>
              <a:rPr lang="sv-SE" sz="3200" i="1" dirty="0"/>
              <a:t>x </a:t>
            </a:r>
            <a:r>
              <a:rPr lang="sv-SE" sz="3200" dirty="0"/>
              <a:t>= 8 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4A25A596-3BFD-DA4C-8991-15B929BB459B}"/>
              </a:ext>
            </a:extLst>
          </p:cNvPr>
          <p:cNvGrpSpPr/>
          <p:nvPr/>
        </p:nvGrpSpPr>
        <p:grpSpPr>
          <a:xfrm>
            <a:off x="6679349" y="4300638"/>
            <a:ext cx="1265123" cy="947830"/>
            <a:chOff x="6679349" y="4300638"/>
            <a:chExt cx="1265123" cy="947830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5400F698-23EF-7A47-9C4B-627E460B49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349" y="4300641"/>
              <a:ext cx="577954" cy="947827"/>
              <a:chOff x="3863849" y="1968499"/>
              <a:chExt cx="332111" cy="474647"/>
            </a:xfrm>
          </p:grpSpPr>
          <p:sp>
            <p:nvSpPr>
              <p:cNvPr id="53" name="textruta 8">
                <a:extLst>
                  <a:ext uri="{FF2B5EF4-FFF2-40B4-BE49-F238E27FC236}">
                    <a16:creationId xmlns:a16="http://schemas.microsoft.com/office/drawing/2014/main" id="{15EC50DD-B7D0-2342-BE7D-7345425EA6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7851" y="1968499"/>
                <a:ext cx="328109" cy="29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3200" dirty="0">
                    <a:latin typeface="+mn-lt"/>
                    <a:cs typeface="Bradley Hand Bold"/>
                  </a:rPr>
                  <a:t>2</a:t>
                </a:r>
                <a:r>
                  <a:rPr lang="sv-SE" sz="3200" i="1" dirty="0">
                    <a:latin typeface="+mn-lt"/>
                    <a:cs typeface="Bradley Hand Bold"/>
                  </a:rPr>
                  <a:t>x</a:t>
                </a:r>
              </a:p>
            </p:txBody>
          </p:sp>
          <p:sp>
            <p:nvSpPr>
              <p:cNvPr id="54" name="textruta 9">
                <a:extLst>
                  <a:ext uri="{FF2B5EF4-FFF2-40B4-BE49-F238E27FC236}">
                    <a16:creationId xmlns:a16="http://schemas.microsoft.com/office/drawing/2014/main" id="{AA01C728-3107-9147-AEAE-A8064F766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849" y="2150306"/>
                <a:ext cx="279289" cy="29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3200" dirty="0">
                    <a:solidFill>
                      <a:srgbClr val="C00000"/>
                    </a:solidFill>
                    <a:latin typeface="+mn-lt"/>
                    <a:cs typeface="Bradley Hand Bold"/>
                  </a:rPr>
                  <a:t> 2</a:t>
                </a:r>
              </a:p>
            </p:txBody>
          </p:sp>
          <p:cxnSp>
            <p:nvCxnSpPr>
              <p:cNvPr id="55" name="Rak 54">
                <a:extLst>
                  <a:ext uri="{FF2B5EF4-FFF2-40B4-BE49-F238E27FC236}">
                    <a16:creationId xmlns:a16="http://schemas.microsoft.com/office/drawing/2014/main" id="{DFBD2EF8-1E40-4F49-BA0D-8DA1C9C54E21}"/>
                  </a:ext>
                </a:extLst>
              </p:cNvPr>
              <p:cNvCxnSpPr/>
              <p:nvPr/>
            </p:nvCxnSpPr>
            <p:spPr>
              <a:xfrm>
                <a:off x="3926585" y="2203123"/>
                <a:ext cx="209242" cy="0"/>
              </a:xfrm>
              <a:prstGeom prst="line">
                <a:avLst/>
              </a:prstGeom>
              <a:ln w="2222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83BABF9F-CA2B-1B4D-98E5-53AD7B000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8441" y="4300638"/>
              <a:ext cx="486031" cy="942437"/>
              <a:chOff x="3863849" y="1971198"/>
              <a:chExt cx="279289" cy="471948"/>
            </a:xfrm>
          </p:grpSpPr>
          <p:sp>
            <p:nvSpPr>
              <p:cNvPr id="57" name="textruta 8">
                <a:extLst>
                  <a:ext uri="{FF2B5EF4-FFF2-40B4-BE49-F238E27FC236}">
                    <a16:creationId xmlns:a16="http://schemas.microsoft.com/office/drawing/2014/main" id="{1D5487D0-9C4A-B340-94E3-C3E0740E4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9964" y="1971198"/>
                <a:ext cx="225863" cy="29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3200" dirty="0">
                    <a:latin typeface="+mn-lt"/>
                    <a:cs typeface="Bradley Hand Bold"/>
                  </a:rPr>
                  <a:t>8</a:t>
                </a:r>
                <a:endParaRPr lang="sv-SE" sz="3200" i="1" dirty="0">
                  <a:latin typeface="+mn-lt"/>
                  <a:cs typeface="Bradley Hand Bold"/>
                </a:endParaRPr>
              </a:p>
            </p:txBody>
          </p:sp>
          <p:sp>
            <p:nvSpPr>
              <p:cNvPr id="58" name="textruta 9">
                <a:extLst>
                  <a:ext uri="{FF2B5EF4-FFF2-40B4-BE49-F238E27FC236}">
                    <a16:creationId xmlns:a16="http://schemas.microsoft.com/office/drawing/2014/main" id="{5A2A045E-3A67-5542-B033-02B40C8B9D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849" y="2150306"/>
                <a:ext cx="279289" cy="29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3200" dirty="0">
                    <a:solidFill>
                      <a:srgbClr val="C00000"/>
                    </a:solidFill>
                    <a:latin typeface="+mn-lt"/>
                    <a:cs typeface="Bradley Hand Bold"/>
                  </a:rPr>
                  <a:t> 2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7AE62B59-4285-5C4D-ADF1-2C94FFA58FB0}"/>
                  </a:ext>
                </a:extLst>
              </p:cNvPr>
              <p:cNvCxnSpPr/>
              <p:nvPr/>
            </p:nvCxnSpPr>
            <p:spPr>
              <a:xfrm>
                <a:off x="3926585" y="2203123"/>
                <a:ext cx="209242" cy="0"/>
              </a:xfrm>
              <a:prstGeom prst="line">
                <a:avLst/>
              </a:prstGeom>
              <a:ln w="2222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F6286ADC-BAF1-9F41-B429-5A22EFB3096E}"/>
                </a:ext>
              </a:extLst>
            </p:cNvPr>
            <p:cNvSpPr/>
            <p:nvPr/>
          </p:nvSpPr>
          <p:spPr>
            <a:xfrm>
              <a:off x="7181376" y="4433947"/>
              <a:ext cx="3448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3200" dirty="0"/>
                <a:t>= </a:t>
              </a:r>
            </a:p>
          </p:txBody>
        </p:sp>
      </p:grpSp>
      <p:sp>
        <p:nvSpPr>
          <p:cNvPr id="62" name="Rektangel 61">
            <a:extLst>
              <a:ext uri="{FF2B5EF4-FFF2-40B4-BE49-F238E27FC236}">
                <a16:creationId xmlns:a16="http://schemas.microsoft.com/office/drawing/2014/main" id="{2CC5FFBC-B035-A047-86CF-20D51B90ADEE}"/>
              </a:ext>
            </a:extLst>
          </p:cNvPr>
          <p:cNvSpPr/>
          <p:nvPr/>
        </p:nvSpPr>
        <p:spPr>
          <a:xfrm>
            <a:off x="6917865" y="5526227"/>
            <a:ext cx="13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i="1" dirty="0"/>
              <a:t>x </a:t>
            </a:r>
            <a:r>
              <a:rPr lang="sv-SE" sz="3200" dirty="0"/>
              <a:t>= 4 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CB2569D7-6E1A-294B-ADD2-9609518BCC8C}"/>
              </a:ext>
            </a:extLst>
          </p:cNvPr>
          <p:cNvGrpSpPr/>
          <p:nvPr/>
        </p:nvGrpSpPr>
        <p:grpSpPr>
          <a:xfrm>
            <a:off x="853915" y="3771235"/>
            <a:ext cx="4232300" cy="1145979"/>
            <a:chOff x="927481" y="3213601"/>
            <a:chExt cx="4232300" cy="1145979"/>
          </a:xfrm>
        </p:grpSpPr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AB67396B-0BE0-9348-9485-0176694F9E46}"/>
                </a:ext>
              </a:extLst>
            </p:cNvPr>
            <p:cNvGrpSpPr/>
            <p:nvPr/>
          </p:nvGrpSpPr>
          <p:grpSpPr>
            <a:xfrm>
              <a:off x="927481" y="3213601"/>
              <a:ext cx="4232300" cy="1145979"/>
              <a:chOff x="2591486" y="3770788"/>
              <a:chExt cx="4232300" cy="1145979"/>
            </a:xfrm>
          </p:grpSpPr>
          <p:pic>
            <p:nvPicPr>
              <p:cNvPr id="24" name="Bildobjekt 23">
                <a:extLst>
                  <a:ext uri="{FF2B5EF4-FFF2-40B4-BE49-F238E27FC236}">
                    <a16:creationId xmlns:a16="http://schemas.microsoft.com/office/drawing/2014/main" id="{C478A415-2B84-1840-9BD3-D9C00C42AA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31231"/>
              <a:stretch/>
            </p:blipFill>
            <p:spPr>
              <a:xfrm>
                <a:off x="2591486" y="3770788"/>
                <a:ext cx="4232300" cy="1145979"/>
              </a:xfrm>
              <a:prstGeom prst="rect">
                <a:avLst/>
              </a:prstGeom>
            </p:spPr>
          </p:pic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ED766329-703D-9041-ABE7-8FAE421A8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3874" y="4376948"/>
                <a:ext cx="282740" cy="267078"/>
              </a:xfrm>
              <a:prstGeom prst="ellipse">
                <a:avLst/>
              </a:prstGeom>
            </p:spPr>
          </p:pic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DA5CB3D0-F6B0-F442-B66B-B880F15EF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9280" y="3910357"/>
                <a:ext cx="271146" cy="270973"/>
              </a:xfrm>
              <a:prstGeom prst="ellipse">
                <a:avLst/>
              </a:prstGeom>
            </p:spPr>
          </p:pic>
        </p:grpSp>
        <p:sp>
          <p:nvSpPr>
            <p:cNvPr id="99" name="Frihandsfigur 98">
              <a:extLst>
                <a:ext uri="{FF2B5EF4-FFF2-40B4-BE49-F238E27FC236}">
                  <a16:creationId xmlns:a16="http://schemas.microsoft.com/office/drawing/2014/main" id="{76B97658-7C49-8949-ABC4-924A772161DB}"/>
                </a:ext>
              </a:extLst>
            </p:cNvPr>
            <p:cNvSpPr/>
            <p:nvPr/>
          </p:nvSpPr>
          <p:spPr>
            <a:xfrm>
              <a:off x="1793167" y="3989316"/>
              <a:ext cx="272478" cy="145804"/>
            </a:xfrm>
            <a:custGeom>
              <a:avLst/>
              <a:gdLst>
                <a:gd name="connsiteX0" fmla="*/ 5175 w 533939"/>
                <a:gd name="connsiteY0" fmla="*/ 7290 h 106733"/>
                <a:gd name="connsiteX1" fmla="*/ 87725 w 533939"/>
                <a:gd name="connsiteY1" fmla="*/ 7290 h 106733"/>
                <a:gd name="connsiteX2" fmla="*/ 170275 w 533939"/>
                <a:gd name="connsiteY2" fmla="*/ 940 h 106733"/>
                <a:gd name="connsiteX3" fmla="*/ 268700 w 533939"/>
                <a:gd name="connsiteY3" fmla="*/ 940 h 106733"/>
                <a:gd name="connsiteX4" fmla="*/ 386175 w 533939"/>
                <a:gd name="connsiteY4" fmla="*/ 940 h 106733"/>
                <a:gd name="connsiteX5" fmla="*/ 468725 w 533939"/>
                <a:gd name="connsiteY5" fmla="*/ 13640 h 106733"/>
                <a:gd name="connsiteX6" fmla="*/ 532225 w 533939"/>
                <a:gd name="connsiteY6" fmla="*/ 16815 h 106733"/>
                <a:gd name="connsiteX7" fmla="*/ 513175 w 533939"/>
                <a:gd name="connsiteY7" fmla="*/ 42215 h 106733"/>
                <a:gd name="connsiteX8" fmla="*/ 484600 w 533939"/>
                <a:gd name="connsiteY8" fmla="*/ 67615 h 106733"/>
                <a:gd name="connsiteX9" fmla="*/ 443325 w 533939"/>
                <a:gd name="connsiteY9" fmla="*/ 99365 h 106733"/>
                <a:gd name="connsiteX10" fmla="*/ 424275 w 533939"/>
                <a:gd name="connsiteY10" fmla="*/ 105715 h 106733"/>
                <a:gd name="connsiteX11" fmla="*/ 389350 w 533939"/>
                <a:gd name="connsiteY11" fmla="*/ 83490 h 106733"/>
                <a:gd name="connsiteX12" fmla="*/ 300450 w 533939"/>
                <a:gd name="connsiteY12" fmla="*/ 83490 h 106733"/>
                <a:gd name="connsiteX13" fmla="*/ 205200 w 533939"/>
                <a:gd name="connsiteY13" fmla="*/ 70790 h 106733"/>
                <a:gd name="connsiteX14" fmla="*/ 154400 w 533939"/>
                <a:gd name="connsiteY14" fmla="*/ 77140 h 106733"/>
                <a:gd name="connsiteX15" fmla="*/ 27400 w 533939"/>
                <a:gd name="connsiteY15" fmla="*/ 77140 h 106733"/>
                <a:gd name="connsiteX16" fmla="*/ 5175 w 533939"/>
                <a:gd name="connsiteY16" fmla="*/ 7290 h 10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939" h="106733">
                  <a:moveTo>
                    <a:pt x="5175" y="7290"/>
                  </a:moveTo>
                  <a:cubicBezTo>
                    <a:pt x="15229" y="-4352"/>
                    <a:pt x="60208" y="8348"/>
                    <a:pt x="87725" y="7290"/>
                  </a:cubicBezTo>
                  <a:cubicBezTo>
                    <a:pt x="115242" y="6232"/>
                    <a:pt x="140113" y="1998"/>
                    <a:pt x="170275" y="940"/>
                  </a:cubicBezTo>
                  <a:cubicBezTo>
                    <a:pt x="200437" y="-118"/>
                    <a:pt x="268700" y="940"/>
                    <a:pt x="268700" y="940"/>
                  </a:cubicBezTo>
                  <a:cubicBezTo>
                    <a:pt x="304683" y="940"/>
                    <a:pt x="352838" y="-1177"/>
                    <a:pt x="386175" y="940"/>
                  </a:cubicBezTo>
                  <a:cubicBezTo>
                    <a:pt x="419512" y="3057"/>
                    <a:pt x="444383" y="10994"/>
                    <a:pt x="468725" y="13640"/>
                  </a:cubicBezTo>
                  <a:cubicBezTo>
                    <a:pt x="493067" y="16286"/>
                    <a:pt x="524817" y="12053"/>
                    <a:pt x="532225" y="16815"/>
                  </a:cubicBezTo>
                  <a:cubicBezTo>
                    <a:pt x="539633" y="21578"/>
                    <a:pt x="521113" y="33748"/>
                    <a:pt x="513175" y="42215"/>
                  </a:cubicBezTo>
                  <a:cubicBezTo>
                    <a:pt x="505238" y="50682"/>
                    <a:pt x="496242" y="58090"/>
                    <a:pt x="484600" y="67615"/>
                  </a:cubicBezTo>
                  <a:cubicBezTo>
                    <a:pt x="472958" y="77140"/>
                    <a:pt x="453379" y="93015"/>
                    <a:pt x="443325" y="99365"/>
                  </a:cubicBezTo>
                  <a:cubicBezTo>
                    <a:pt x="433271" y="105715"/>
                    <a:pt x="433271" y="108361"/>
                    <a:pt x="424275" y="105715"/>
                  </a:cubicBezTo>
                  <a:cubicBezTo>
                    <a:pt x="415279" y="103069"/>
                    <a:pt x="409988" y="87194"/>
                    <a:pt x="389350" y="83490"/>
                  </a:cubicBezTo>
                  <a:cubicBezTo>
                    <a:pt x="368712" y="79786"/>
                    <a:pt x="331142" y="85607"/>
                    <a:pt x="300450" y="83490"/>
                  </a:cubicBezTo>
                  <a:cubicBezTo>
                    <a:pt x="269758" y="81373"/>
                    <a:pt x="229542" y="71848"/>
                    <a:pt x="205200" y="70790"/>
                  </a:cubicBezTo>
                  <a:cubicBezTo>
                    <a:pt x="180858" y="69732"/>
                    <a:pt x="184033" y="76082"/>
                    <a:pt x="154400" y="77140"/>
                  </a:cubicBezTo>
                  <a:cubicBezTo>
                    <a:pt x="124767" y="78198"/>
                    <a:pt x="56504" y="89311"/>
                    <a:pt x="27400" y="77140"/>
                  </a:cubicBezTo>
                  <a:cubicBezTo>
                    <a:pt x="-1704" y="64969"/>
                    <a:pt x="-4879" y="18932"/>
                    <a:pt x="5175" y="729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85000"/>
                    <a:shade val="30000"/>
                    <a:satMod val="115000"/>
                  </a:schemeClr>
                </a:gs>
                <a:gs pos="96000">
                  <a:schemeClr val="bg1">
                    <a:lumMod val="85000"/>
                    <a:shade val="67500"/>
                    <a:satMod val="115000"/>
                    <a:alpha val="45845"/>
                  </a:schemeClr>
                </a:gs>
                <a:gs pos="30000">
                  <a:schemeClr val="bg1">
                    <a:shade val="100000"/>
                    <a:satMod val="115000"/>
                    <a:alpha val="27000"/>
                    <a:lumMod val="57000"/>
                    <a:lumOff val="43000"/>
                  </a:schemeClr>
                </a:gs>
              </a:gsLst>
              <a:lin ang="3600000" scaled="0"/>
              <a:tileRect/>
            </a:gradFill>
            <a:ln w="9525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45" name="Frihandsfigur 44">
            <a:extLst>
              <a:ext uri="{FF2B5EF4-FFF2-40B4-BE49-F238E27FC236}">
                <a16:creationId xmlns:a16="http://schemas.microsoft.com/office/drawing/2014/main" id="{902AC3E2-72F4-D042-8B04-86C70020FBB5}"/>
              </a:ext>
            </a:extLst>
          </p:cNvPr>
          <p:cNvSpPr/>
          <p:nvPr/>
        </p:nvSpPr>
        <p:spPr>
          <a:xfrm>
            <a:off x="4138329" y="3888269"/>
            <a:ext cx="610970" cy="760356"/>
          </a:xfrm>
          <a:custGeom>
            <a:avLst/>
            <a:gdLst>
              <a:gd name="connsiteX0" fmla="*/ 122171 w 610970"/>
              <a:gd name="connsiteY0" fmla="*/ 11472 h 760356"/>
              <a:gd name="connsiteX1" fmla="*/ 201823 w 610970"/>
              <a:gd name="connsiteY1" fmla="*/ 8286 h 760356"/>
              <a:gd name="connsiteX2" fmla="*/ 319707 w 610970"/>
              <a:gd name="connsiteY2" fmla="*/ 87937 h 760356"/>
              <a:gd name="connsiteX3" fmla="*/ 488568 w 610970"/>
              <a:gd name="connsiteY3" fmla="*/ 349194 h 760356"/>
              <a:gd name="connsiteX4" fmla="*/ 606453 w 610970"/>
              <a:gd name="connsiteY4" fmla="*/ 620010 h 760356"/>
              <a:gd name="connsiteX5" fmla="*/ 533173 w 610970"/>
              <a:gd name="connsiteY5" fmla="*/ 737894 h 760356"/>
              <a:gd name="connsiteX6" fmla="*/ 64822 w 610970"/>
              <a:gd name="connsiteY6" fmla="*/ 737894 h 760356"/>
              <a:gd name="connsiteX7" fmla="*/ 64822 w 610970"/>
              <a:gd name="connsiteY7" fmla="*/ 505311 h 760356"/>
              <a:gd name="connsiteX8" fmla="*/ 198637 w 610970"/>
              <a:gd name="connsiteY8" fmla="*/ 460707 h 760356"/>
              <a:gd name="connsiteX9" fmla="*/ 173148 w 610970"/>
              <a:gd name="connsiteY9" fmla="*/ 301403 h 760356"/>
              <a:gd name="connsiteX10" fmla="*/ 13845 w 610970"/>
              <a:gd name="connsiteY10" fmla="*/ 212194 h 760356"/>
              <a:gd name="connsiteX11" fmla="*/ 23403 w 610970"/>
              <a:gd name="connsiteY11" fmla="*/ 87937 h 760356"/>
              <a:gd name="connsiteX12" fmla="*/ 122171 w 610970"/>
              <a:gd name="connsiteY12" fmla="*/ 11472 h 76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970" h="760356">
                <a:moveTo>
                  <a:pt x="122171" y="11472"/>
                </a:moveTo>
                <a:cubicBezTo>
                  <a:pt x="151908" y="-1803"/>
                  <a:pt x="168900" y="-4458"/>
                  <a:pt x="201823" y="8286"/>
                </a:cubicBezTo>
                <a:cubicBezTo>
                  <a:pt x="234746" y="21030"/>
                  <a:pt x="271916" y="31119"/>
                  <a:pt x="319707" y="87937"/>
                </a:cubicBezTo>
                <a:cubicBezTo>
                  <a:pt x="367498" y="144755"/>
                  <a:pt x="440777" y="260515"/>
                  <a:pt x="488568" y="349194"/>
                </a:cubicBezTo>
                <a:cubicBezTo>
                  <a:pt x="536359" y="437873"/>
                  <a:pt x="599019" y="555227"/>
                  <a:pt x="606453" y="620010"/>
                </a:cubicBezTo>
                <a:cubicBezTo>
                  <a:pt x="613887" y="684793"/>
                  <a:pt x="623445" y="718247"/>
                  <a:pt x="533173" y="737894"/>
                </a:cubicBezTo>
                <a:cubicBezTo>
                  <a:pt x="442901" y="757541"/>
                  <a:pt x="142880" y="776658"/>
                  <a:pt x="64822" y="737894"/>
                </a:cubicBezTo>
                <a:cubicBezTo>
                  <a:pt x="-13236" y="699130"/>
                  <a:pt x="42520" y="551509"/>
                  <a:pt x="64822" y="505311"/>
                </a:cubicBezTo>
                <a:cubicBezTo>
                  <a:pt x="87124" y="459113"/>
                  <a:pt x="180583" y="494692"/>
                  <a:pt x="198637" y="460707"/>
                </a:cubicBezTo>
                <a:cubicBezTo>
                  <a:pt x="216691" y="426722"/>
                  <a:pt x="203947" y="342822"/>
                  <a:pt x="173148" y="301403"/>
                </a:cubicBezTo>
                <a:cubicBezTo>
                  <a:pt x="142349" y="259984"/>
                  <a:pt x="38802" y="247772"/>
                  <a:pt x="13845" y="212194"/>
                </a:cubicBezTo>
                <a:cubicBezTo>
                  <a:pt x="-11112" y="176616"/>
                  <a:pt x="1100" y="123515"/>
                  <a:pt x="23403" y="87937"/>
                </a:cubicBezTo>
                <a:cubicBezTo>
                  <a:pt x="45705" y="52359"/>
                  <a:pt x="92434" y="24747"/>
                  <a:pt x="122171" y="11472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Frihandsfigur 45">
            <a:extLst>
              <a:ext uri="{FF2B5EF4-FFF2-40B4-BE49-F238E27FC236}">
                <a16:creationId xmlns:a16="http://schemas.microsoft.com/office/drawing/2014/main" id="{BC3E5EF6-7E1A-4348-B4C4-8B4DBEDE140A}"/>
              </a:ext>
            </a:extLst>
          </p:cNvPr>
          <p:cNvSpPr/>
          <p:nvPr/>
        </p:nvSpPr>
        <p:spPr>
          <a:xfrm>
            <a:off x="3654173" y="4102206"/>
            <a:ext cx="699641" cy="542267"/>
          </a:xfrm>
          <a:custGeom>
            <a:avLst/>
            <a:gdLst>
              <a:gd name="connsiteX0" fmla="*/ 16906 w 699641"/>
              <a:gd name="connsiteY0" fmla="*/ 457050 h 542267"/>
              <a:gd name="connsiteX1" fmla="*/ 975 w 699641"/>
              <a:gd name="connsiteY1" fmla="*/ 390142 h 542267"/>
              <a:gd name="connsiteX2" fmla="*/ 26464 w 699641"/>
              <a:gd name="connsiteY2" fmla="*/ 256328 h 542267"/>
              <a:gd name="connsiteX3" fmla="*/ 122046 w 699641"/>
              <a:gd name="connsiteY3" fmla="*/ 93839 h 542267"/>
              <a:gd name="connsiteX4" fmla="*/ 297279 w 699641"/>
              <a:gd name="connsiteY4" fmla="*/ 4629 h 542267"/>
              <a:gd name="connsiteX5" fmla="*/ 469327 w 699641"/>
              <a:gd name="connsiteY5" fmla="*/ 14187 h 542267"/>
              <a:gd name="connsiteX6" fmla="*/ 548978 w 699641"/>
              <a:gd name="connsiteY6" fmla="*/ 26931 h 542267"/>
              <a:gd name="connsiteX7" fmla="*/ 635002 w 699641"/>
              <a:gd name="connsiteY7" fmla="*/ 68350 h 542267"/>
              <a:gd name="connsiteX8" fmla="*/ 685979 w 699641"/>
              <a:gd name="connsiteY8" fmla="*/ 151188 h 542267"/>
              <a:gd name="connsiteX9" fmla="*/ 698723 w 699641"/>
              <a:gd name="connsiteY9" fmla="*/ 227653 h 542267"/>
              <a:gd name="connsiteX10" fmla="*/ 666862 w 699641"/>
              <a:gd name="connsiteY10" fmla="*/ 253142 h 542267"/>
              <a:gd name="connsiteX11" fmla="*/ 574467 w 699641"/>
              <a:gd name="connsiteY11" fmla="*/ 275444 h 542267"/>
              <a:gd name="connsiteX12" fmla="*/ 533048 w 699641"/>
              <a:gd name="connsiteY12" fmla="*/ 335979 h 542267"/>
              <a:gd name="connsiteX13" fmla="*/ 513931 w 699641"/>
              <a:gd name="connsiteY13" fmla="*/ 441119 h 542267"/>
              <a:gd name="connsiteX14" fmla="*/ 523490 w 699641"/>
              <a:gd name="connsiteY14" fmla="*/ 511213 h 542267"/>
              <a:gd name="connsiteX15" fmla="*/ 434280 w 699641"/>
              <a:gd name="connsiteY15" fmla="*/ 539887 h 542267"/>
              <a:gd name="connsiteX16" fmla="*/ 239930 w 699641"/>
              <a:gd name="connsiteY16" fmla="*/ 539887 h 542267"/>
              <a:gd name="connsiteX17" fmla="*/ 118860 w 699641"/>
              <a:gd name="connsiteY17" fmla="*/ 533515 h 542267"/>
              <a:gd name="connsiteX18" fmla="*/ 16906 w 699641"/>
              <a:gd name="connsiteY18" fmla="*/ 457050 h 54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9641" h="542267">
                <a:moveTo>
                  <a:pt x="16906" y="457050"/>
                </a:moveTo>
                <a:cubicBezTo>
                  <a:pt x="-2741" y="433155"/>
                  <a:pt x="-618" y="423596"/>
                  <a:pt x="975" y="390142"/>
                </a:cubicBezTo>
                <a:cubicBezTo>
                  <a:pt x="2568" y="356688"/>
                  <a:pt x="6286" y="305712"/>
                  <a:pt x="26464" y="256328"/>
                </a:cubicBezTo>
                <a:cubicBezTo>
                  <a:pt x="46642" y="206944"/>
                  <a:pt x="76910" y="135789"/>
                  <a:pt x="122046" y="93839"/>
                </a:cubicBezTo>
                <a:cubicBezTo>
                  <a:pt x="167182" y="51889"/>
                  <a:pt x="239399" y="17904"/>
                  <a:pt x="297279" y="4629"/>
                </a:cubicBezTo>
                <a:cubicBezTo>
                  <a:pt x="355159" y="-8646"/>
                  <a:pt x="427377" y="10470"/>
                  <a:pt x="469327" y="14187"/>
                </a:cubicBezTo>
                <a:cubicBezTo>
                  <a:pt x="511277" y="17904"/>
                  <a:pt x="521366" y="17904"/>
                  <a:pt x="548978" y="26931"/>
                </a:cubicBezTo>
                <a:cubicBezTo>
                  <a:pt x="576590" y="35958"/>
                  <a:pt x="612169" y="47641"/>
                  <a:pt x="635002" y="68350"/>
                </a:cubicBezTo>
                <a:cubicBezTo>
                  <a:pt x="657835" y="89059"/>
                  <a:pt x="675359" y="124637"/>
                  <a:pt x="685979" y="151188"/>
                </a:cubicBezTo>
                <a:cubicBezTo>
                  <a:pt x="696599" y="177738"/>
                  <a:pt x="701909" y="210661"/>
                  <a:pt x="698723" y="227653"/>
                </a:cubicBezTo>
                <a:cubicBezTo>
                  <a:pt x="695537" y="244645"/>
                  <a:pt x="687571" y="245177"/>
                  <a:pt x="666862" y="253142"/>
                </a:cubicBezTo>
                <a:cubicBezTo>
                  <a:pt x="646153" y="261107"/>
                  <a:pt x="596769" y="261638"/>
                  <a:pt x="574467" y="275444"/>
                </a:cubicBezTo>
                <a:cubicBezTo>
                  <a:pt x="552165" y="289250"/>
                  <a:pt x="543137" y="308367"/>
                  <a:pt x="533048" y="335979"/>
                </a:cubicBezTo>
                <a:cubicBezTo>
                  <a:pt x="522959" y="363591"/>
                  <a:pt x="515524" y="411913"/>
                  <a:pt x="513931" y="441119"/>
                </a:cubicBezTo>
                <a:cubicBezTo>
                  <a:pt x="512338" y="470325"/>
                  <a:pt x="536765" y="494752"/>
                  <a:pt x="523490" y="511213"/>
                </a:cubicBezTo>
                <a:cubicBezTo>
                  <a:pt x="510215" y="527674"/>
                  <a:pt x="481540" y="535108"/>
                  <a:pt x="434280" y="539887"/>
                </a:cubicBezTo>
                <a:cubicBezTo>
                  <a:pt x="387020" y="544666"/>
                  <a:pt x="292500" y="540949"/>
                  <a:pt x="239930" y="539887"/>
                </a:cubicBezTo>
                <a:cubicBezTo>
                  <a:pt x="187360" y="538825"/>
                  <a:pt x="153907" y="541480"/>
                  <a:pt x="118860" y="533515"/>
                </a:cubicBezTo>
                <a:cubicBezTo>
                  <a:pt x="83813" y="525550"/>
                  <a:pt x="36553" y="480945"/>
                  <a:pt x="16906" y="45705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382BC8A0-C492-D443-BFE5-E3E0F1403619}"/>
              </a:ext>
            </a:extLst>
          </p:cNvPr>
          <p:cNvGrpSpPr/>
          <p:nvPr/>
        </p:nvGrpSpPr>
        <p:grpSpPr>
          <a:xfrm>
            <a:off x="899993" y="4925194"/>
            <a:ext cx="4232300" cy="1145979"/>
            <a:chOff x="899993" y="4925194"/>
            <a:chExt cx="4232300" cy="1145979"/>
          </a:xfrm>
        </p:grpSpPr>
        <p:grpSp>
          <p:nvGrpSpPr>
            <p:cNvPr id="98" name="Grupp 97">
              <a:extLst>
                <a:ext uri="{FF2B5EF4-FFF2-40B4-BE49-F238E27FC236}">
                  <a16:creationId xmlns:a16="http://schemas.microsoft.com/office/drawing/2014/main" id="{DEF6ABD6-43DC-F54F-A147-897907F7EC0A}"/>
                </a:ext>
              </a:extLst>
            </p:cNvPr>
            <p:cNvGrpSpPr/>
            <p:nvPr/>
          </p:nvGrpSpPr>
          <p:grpSpPr>
            <a:xfrm>
              <a:off x="899993" y="4925194"/>
              <a:ext cx="4232300" cy="1145979"/>
              <a:chOff x="899993" y="4925194"/>
              <a:chExt cx="4232300" cy="1145979"/>
            </a:xfrm>
          </p:grpSpPr>
          <p:grpSp>
            <p:nvGrpSpPr>
              <p:cNvPr id="85" name="Grupp 84">
                <a:extLst>
                  <a:ext uri="{FF2B5EF4-FFF2-40B4-BE49-F238E27FC236}">
                    <a16:creationId xmlns:a16="http://schemas.microsoft.com/office/drawing/2014/main" id="{D74D14CF-432E-404C-862A-42D76CB56728}"/>
                  </a:ext>
                </a:extLst>
              </p:cNvPr>
              <p:cNvGrpSpPr/>
              <p:nvPr/>
            </p:nvGrpSpPr>
            <p:grpSpPr>
              <a:xfrm>
                <a:off x="899993" y="4925194"/>
                <a:ext cx="4232300" cy="1145979"/>
                <a:chOff x="843072" y="3770788"/>
                <a:chExt cx="4232300" cy="1145979"/>
              </a:xfrm>
            </p:grpSpPr>
            <p:grpSp>
              <p:nvGrpSpPr>
                <p:cNvPr id="86" name="Grupp 85">
                  <a:extLst>
                    <a:ext uri="{FF2B5EF4-FFF2-40B4-BE49-F238E27FC236}">
                      <a16:creationId xmlns:a16="http://schemas.microsoft.com/office/drawing/2014/main" id="{F879E4E3-1E57-0243-9366-23E7B824A7B3}"/>
                    </a:ext>
                  </a:extLst>
                </p:cNvPr>
                <p:cNvGrpSpPr/>
                <p:nvPr/>
              </p:nvGrpSpPr>
              <p:grpSpPr>
                <a:xfrm>
                  <a:off x="843072" y="3770788"/>
                  <a:ext cx="4232300" cy="1145979"/>
                  <a:chOff x="843072" y="3770788"/>
                  <a:chExt cx="4232300" cy="1145979"/>
                </a:xfrm>
              </p:grpSpPr>
              <p:grpSp>
                <p:nvGrpSpPr>
                  <p:cNvPr id="88" name="Grupp 87">
                    <a:extLst>
                      <a:ext uri="{FF2B5EF4-FFF2-40B4-BE49-F238E27FC236}">
                        <a16:creationId xmlns:a16="http://schemas.microsoft.com/office/drawing/2014/main" id="{0F7BC8B9-A3EB-C141-935B-56F18C119E01}"/>
                      </a:ext>
                    </a:extLst>
                  </p:cNvPr>
                  <p:cNvGrpSpPr/>
                  <p:nvPr/>
                </p:nvGrpSpPr>
                <p:grpSpPr>
                  <a:xfrm>
                    <a:off x="843072" y="3770788"/>
                    <a:ext cx="4232300" cy="1145979"/>
                    <a:chOff x="843072" y="3770788"/>
                    <a:chExt cx="4232300" cy="1145979"/>
                  </a:xfrm>
                </p:grpSpPr>
                <p:grpSp>
                  <p:nvGrpSpPr>
                    <p:cNvPr id="90" name="Grupp 89">
                      <a:extLst>
                        <a:ext uri="{FF2B5EF4-FFF2-40B4-BE49-F238E27FC236}">
                          <a16:creationId xmlns:a16="http://schemas.microsoft.com/office/drawing/2014/main" id="{9841D7CF-85EA-3242-BBFA-97D9A3251A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3072" y="3770788"/>
                      <a:ext cx="4232300" cy="1145979"/>
                      <a:chOff x="843072" y="3770788"/>
                      <a:chExt cx="4232300" cy="1145979"/>
                    </a:xfrm>
                  </p:grpSpPr>
                  <p:grpSp>
                    <p:nvGrpSpPr>
                      <p:cNvPr id="92" name="Grupp 91">
                        <a:extLst>
                          <a:ext uri="{FF2B5EF4-FFF2-40B4-BE49-F238E27FC236}">
                            <a16:creationId xmlns:a16="http://schemas.microsoft.com/office/drawing/2014/main" id="{9D796919-3ABD-CA4A-BDF4-FF10A7A011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3072" y="3770788"/>
                        <a:ext cx="4232300" cy="1145979"/>
                        <a:chOff x="843072" y="3770788"/>
                        <a:chExt cx="4232300" cy="1145979"/>
                      </a:xfrm>
                    </p:grpSpPr>
                    <p:pic>
                      <p:nvPicPr>
                        <p:cNvPr id="94" name="Bildobjekt 93">
                          <a:extLst>
                            <a:ext uri="{FF2B5EF4-FFF2-40B4-BE49-F238E27FC236}">
                              <a16:creationId xmlns:a16="http://schemas.microsoft.com/office/drawing/2014/main" id="{106C7F47-5922-5C47-820A-08B6375477A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/>
                        <a:srcRect b="31231"/>
                        <a:stretch/>
                      </p:blipFill>
                      <p:spPr>
                        <a:xfrm>
                          <a:off x="843072" y="3770788"/>
                          <a:ext cx="4232300" cy="1145979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95" name="Frihandsfigur 94">
                          <a:extLst>
                            <a:ext uri="{FF2B5EF4-FFF2-40B4-BE49-F238E27FC236}">
                              <a16:creationId xmlns:a16="http://schemas.microsoft.com/office/drawing/2014/main" id="{5415FA6C-9355-C743-996E-D6B1FB5FBE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7776" y="3883025"/>
                          <a:ext cx="792940" cy="740028"/>
                        </a:xfrm>
                        <a:custGeom>
                          <a:avLst/>
                          <a:gdLst>
                            <a:gd name="connsiteX0" fmla="*/ 70024 w 792940"/>
                            <a:gd name="connsiteY0" fmla="*/ 31750 h 740028"/>
                            <a:gd name="connsiteX1" fmla="*/ 25574 w 792940"/>
                            <a:gd name="connsiteY1" fmla="*/ 104775 h 740028"/>
                            <a:gd name="connsiteX2" fmla="*/ 174 w 792940"/>
                            <a:gd name="connsiteY2" fmla="*/ 168275 h 740028"/>
                            <a:gd name="connsiteX3" fmla="*/ 16049 w 792940"/>
                            <a:gd name="connsiteY3" fmla="*/ 222250 h 740028"/>
                            <a:gd name="connsiteX4" fmla="*/ 47799 w 792940"/>
                            <a:gd name="connsiteY4" fmla="*/ 260350 h 740028"/>
                            <a:gd name="connsiteX5" fmla="*/ 85899 w 792940"/>
                            <a:gd name="connsiteY5" fmla="*/ 273050 h 740028"/>
                            <a:gd name="connsiteX6" fmla="*/ 89074 w 792940"/>
                            <a:gd name="connsiteY6" fmla="*/ 282575 h 740028"/>
                            <a:gd name="connsiteX7" fmla="*/ 130349 w 792940"/>
                            <a:gd name="connsiteY7" fmla="*/ 301625 h 740028"/>
                            <a:gd name="connsiteX8" fmla="*/ 143049 w 792940"/>
                            <a:gd name="connsiteY8" fmla="*/ 346075 h 740028"/>
                            <a:gd name="connsiteX9" fmla="*/ 149399 w 792940"/>
                            <a:gd name="connsiteY9" fmla="*/ 384175 h 740028"/>
                            <a:gd name="connsiteX10" fmla="*/ 149399 w 792940"/>
                            <a:gd name="connsiteY10" fmla="*/ 425450 h 740028"/>
                            <a:gd name="connsiteX11" fmla="*/ 149399 w 792940"/>
                            <a:gd name="connsiteY11" fmla="*/ 438150 h 740028"/>
                            <a:gd name="connsiteX12" fmla="*/ 155749 w 792940"/>
                            <a:gd name="connsiteY12" fmla="*/ 463550 h 740028"/>
                            <a:gd name="connsiteX13" fmla="*/ 203374 w 792940"/>
                            <a:gd name="connsiteY13" fmla="*/ 504825 h 740028"/>
                            <a:gd name="connsiteX14" fmla="*/ 247824 w 792940"/>
                            <a:gd name="connsiteY14" fmla="*/ 517525 h 740028"/>
                            <a:gd name="connsiteX15" fmla="*/ 289099 w 792940"/>
                            <a:gd name="connsiteY15" fmla="*/ 517525 h 740028"/>
                            <a:gd name="connsiteX16" fmla="*/ 324024 w 792940"/>
                            <a:gd name="connsiteY16" fmla="*/ 508000 h 740028"/>
                            <a:gd name="connsiteX17" fmla="*/ 371649 w 792940"/>
                            <a:gd name="connsiteY17" fmla="*/ 485775 h 740028"/>
                            <a:gd name="connsiteX18" fmla="*/ 406574 w 792940"/>
                            <a:gd name="connsiteY18" fmla="*/ 476250 h 740028"/>
                            <a:gd name="connsiteX19" fmla="*/ 444674 w 792940"/>
                            <a:gd name="connsiteY19" fmla="*/ 479425 h 740028"/>
                            <a:gd name="connsiteX20" fmla="*/ 463724 w 792940"/>
                            <a:gd name="connsiteY20" fmla="*/ 485775 h 740028"/>
                            <a:gd name="connsiteX21" fmla="*/ 473249 w 792940"/>
                            <a:gd name="connsiteY21" fmla="*/ 498475 h 740028"/>
                            <a:gd name="connsiteX22" fmla="*/ 495474 w 792940"/>
                            <a:gd name="connsiteY22" fmla="*/ 517525 h 740028"/>
                            <a:gd name="connsiteX23" fmla="*/ 520874 w 792940"/>
                            <a:gd name="connsiteY23" fmla="*/ 542925 h 740028"/>
                            <a:gd name="connsiteX24" fmla="*/ 527224 w 792940"/>
                            <a:gd name="connsiteY24" fmla="*/ 574675 h 740028"/>
                            <a:gd name="connsiteX25" fmla="*/ 533574 w 792940"/>
                            <a:gd name="connsiteY25" fmla="*/ 641350 h 740028"/>
                            <a:gd name="connsiteX26" fmla="*/ 533574 w 792940"/>
                            <a:gd name="connsiteY26" fmla="*/ 676275 h 740028"/>
                            <a:gd name="connsiteX27" fmla="*/ 543099 w 792940"/>
                            <a:gd name="connsiteY27" fmla="*/ 685800 h 740028"/>
                            <a:gd name="connsiteX28" fmla="*/ 574849 w 792940"/>
                            <a:gd name="connsiteY28" fmla="*/ 711200 h 740028"/>
                            <a:gd name="connsiteX29" fmla="*/ 603424 w 792940"/>
                            <a:gd name="connsiteY29" fmla="*/ 730250 h 740028"/>
                            <a:gd name="connsiteX30" fmla="*/ 631999 w 792940"/>
                            <a:gd name="connsiteY30" fmla="*/ 736600 h 740028"/>
                            <a:gd name="connsiteX31" fmla="*/ 670099 w 792940"/>
                            <a:gd name="connsiteY31" fmla="*/ 739775 h 740028"/>
                            <a:gd name="connsiteX32" fmla="*/ 708199 w 792940"/>
                            <a:gd name="connsiteY32" fmla="*/ 736600 h 740028"/>
                            <a:gd name="connsiteX33" fmla="*/ 739949 w 792940"/>
                            <a:gd name="connsiteY33" fmla="*/ 711200 h 740028"/>
                            <a:gd name="connsiteX34" fmla="*/ 784399 w 792940"/>
                            <a:gd name="connsiteY34" fmla="*/ 641350 h 740028"/>
                            <a:gd name="connsiteX35" fmla="*/ 790749 w 792940"/>
                            <a:gd name="connsiteY35" fmla="*/ 590550 h 740028"/>
                            <a:gd name="connsiteX36" fmla="*/ 774874 w 792940"/>
                            <a:gd name="connsiteY36" fmla="*/ 542925 h 740028"/>
                            <a:gd name="connsiteX37" fmla="*/ 619299 w 792940"/>
                            <a:gd name="connsiteY37" fmla="*/ 254000 h 740028"/>
                            <a:gd name="connsiteX38" fmla="*/ 514524 w 792940"/>
                            <a:gd name="connsiteY38" fmla="*/ 85725 h 740028"/>
                            <a:gd name="connsiteX39" fmla="*/ 428799 w 792940"/>
                            <a:gd name="connsiteY39" fmla="*/ 22225 h 740028"/>
                            <a:gd name="connsiteX40" fmla="*/ 330374 w 792940"/>
                            <a:gd name="connsiteY40" fmla="*/ 9525 h 740028"/>
                            <a:gd name="connsiteX41" fmla="*/ 216074 w 792940"/>
                            <a:gd name="connsiteY41" fmla="*/ 0 h 740028"/>
                            <a:gd name="connsiteX42" fmla="*/ 130349 w 792940"/>
                            <a:gd name="connsiteY42" fmla="*/ 9525 h 740028"/>
                            <a:gd name="connsiteX43" fmla="*/ 70024 w 792940"/>
                            <a:gd name="connsiteY43" fmla="*/ 31750 h 7400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</a:cxnLst>
                          <a:rect l="l" t="t" r="r" b="b"/>
                          <a:pathLst>
                            <a:path w="792940" h="740028">
                              <a:moveTo>
                                <a:pt x="70024" y="31750"/>
                              </a:moveTo>
                              <a:cubicBezTo>
                                <a:pt x="52562" y="47625"/>
                                <a:pt x="37216" y="82021"/>
                                <a:pt x="25574" y="104775"/>
                              </a:cubicBezTo>
                              <a:cubicBezTo>
                                <a:pt x="13932" y="127529"/>
                                <a:pt x="1761" y="148696"/>
                                <a:pt x="174" y="168275"/>
                              </a:cubicBezTo>
                              <a:cubicBezTo>
                                <a:pt x="-1413" y="187854"/>
                                <a:pt x="8112" y="206904"/>
                                <a:pt x="16049" y="222250"/>
                              </a:cubicBezTo>
                              <a:cubicBezTo>
                                <a:pt x="23986" y="237596"/>
                                <a:pt x="36157" y="251883"/>
                                <a:pt x="47799" y="260350"/>
                              </a:cubicBezTo>
                              <a:cubicBezTo>
                                <a:pt x="59441" y="268817"/>
                                <a:pt x="79020" y="269346"/>
                                <a:pt x="85899" y="273050"/>
                              </a:cubicBezTo>
                              <a:cubicBezTo>
                                <a:pt x="92778" y="276754"/>
                                <a:pt x="81666" y="277813"/>
                                <a:pt x="89074" y="282575"/>
                              </a:cubicBezTo>
                              <a:cubicBezTo>
                                <a:pt x="96482" y="287338"/>
                                <a:pt x="121353" y="291042"/>
                                <a:pt x="130349" y="301625"/>
                              </a:cubicBezTo>
                              <a:cubicBezTo>
                                <a:pt x="139345" y="312208"/>
                                <a:pt x="139874" y="332317"/>
                                <a:pt x="143049" y="346075"/>
                              </a:cubicBezTo>
                              <a:cubicBezTo>
                                <a:pt x="146224" y="359833"/>
                                <a:pt x="148341" y="370946"/>
                                <a:pt x="149399" y="384175"/>
                              </a:cubicBezTo>
                              <a:cubicBezTo>
                                <a:pt x="150457" y="397404"/>
                                <a:pt x="149399" y="425450"/>
                                <a:pt x="149399" y="425450"/>
                              </a:cubicBezTo>
                              <a:cubicBezTo>
                                <a:pt x="149399" y="434446"/>
                                <a:pt x="148341" y="431800"/>
                                <a:pt x="149399" y="438150"/>
                              </a:cubicBezTo>
                              <a:cubicBezTo>
                                <a:pt x="150457" y="444500"/>
                                <a:pt x="146753" y="452438"/>
                                <a:pt x="155749" y="463550"/>
                              </a:cubicBezTo>
                              <a:cubicBezTo>
                                <a:pt x="164745" y="474662"/>
                                <a:pt x="188028" y="495829"/>
                                <a:pt x="203374" y="504825"/>
                              </a:cubicBezTo>
                              <a:cubicBezTo>
                                <a:pt x="218720" y="513821"/>
                                <a:pt x="233537" y="515408"/>
                                <a:pt x="247824" y="517525"/>
                              </a:cubicBezTo>
                              <a:cubicBezTo>
                                <a:pt x="262112" y="519642"/>
                                <a:pt x="276399" y="519112"/>
                                <a:pt x="289099" y="517525"/>
                              </a:cubicBezTo>
                              <a:cubicBezTo>
                                <a:pt x="301799" y="515938"/>
                                <a:pt x="310266" y="513292"/>
                                <a:pt x="324024" y="508000"/>
                              </a:cubicBezTo>
                              <a:cubicBezTo>
                                <a:pt x="337782" y="502708"/>
                                <a:pt x="357891" y="491067"/>
                                <a:pt x="371649" y="485775"/>
                              </a:cubicBezTo>
                              <a:cubicBezTo>
                                <a:pt x="385407" y="480483"/>
                                <a:pt x="394403" y="477308"/>
                                <a:pt x="406574" y="476250"/>
                              </a:cubicBezTo>
                              <a:cubicBezTo>
                                <a:pt x="418745" y="475192"/>
                                <a:pt x="435149" y="477838"/>
                                <a:pt x="444674" y="479425"/>
                              </a:cubicBezTo>
                              <a:cubicBezTo>
                                <a:pt x="454199" y="481013"/>
                                <a:pt x="463724" y="485775"/>
                                <a:pt x="463724" y="485775"/>
                              </a:cubicBezTo>
                              <a:cubicBezTo>
                                <a:pt x="468486" y="488950"/>
                                <a:pt x="467957" y="493183"/>
                                <a:pt x="473249" y="498475"/>
                              </a:cubicBezTo>
                              <a:cubicBezTo>
                                <a:pt x="478541" y="503767"/>
                                <a:pt x="487537" y="510117"/>
                                <a:pt x="495474" y="517525"/>
                              </a:cubicBezTo>
                              <a:cubicBezTo>
                                <a:pt x="503412" y="524933"/>
                                <a:pt x="515582" y="533400"/>
                                <a:pt x="520874" y="542925"/>
                              </a:cubicBezTo>
                              <a:cubicBezTo>
                                <a:pt x="526166" y="552450"/>
                                <a:pt x="525107" y="558271"/>
                                <a:pt x="527224" y="574675"/>
                              </a:cubicBezTo>
                              <a:cubicBezTo>
                                <a:pt x="529341" y="591079"/>
                                <a:pt x="532516" y="624417"/>
                                <a:pt x="533574" y="641350"/>
                              </a:cubicBezTo>
                              <a:cubicBezTo>
                                <a:pt x="534632" y="658283"/>
                                <a:pt x="533574" y="676275"/>
                                <a:pt x="533574" y="676275"/>
                              </a:cubicBezTo>
                              <a:cubicBezTo>
                                <a:pt x="535161" y="683683"/>
                                <a:pt x="536220" y="679979"/>
                                <a:pt x="543099" y="685800"/>
                              </a:cubicBezTo>
                              <a:cubicBezTo>
                                <a:pt x="549978" y="691621"/>
                                <a:pt x="564795" y="703792"/>
                                <a:pt x="574849" y="711200"/>
                              </a:cubicBezTo>
                              <a:cubicBezTo>
                                <a:pt x="584903" y="718608"/>
                                <a:pt x="593899" y="726017"/>
                                <a:pt x="603424" y="730250"/>
                              </a:cubicBezTo>
                              <a:cubicBezTo>
                                <a:pt x="612949" y="734483"/>
                                <a:pt x="620887" y="735013"/>
                                <a:pt x="631999" y="736600"/>
                              </a:cubicBezTo>
                              <a:cubicBezTo>
                                <a:pt x="643111" y="738187"/>
                                <a:pt x="657399" y="739775"/>
                                <a:pt x="670099" y="739775"/>
                              </a:cubicBezTo>
                              <a:cubicBezTo>
                                <a:pt x="682799" y="739775"/>
                                <a:pt x="696557" y="741362"/>
                                <a:pt x="708199" y="736600"/>
                              </a:cubicBezTo>
                              <a:cubicBezTo>
                                <a:pt x="719841" y="731838"/>
                                <a:pt x="727249" y="727075"/>
                                <a:pt x="739949" y="711200"/>
                              </a:cubicBezTo>
                              <a:cubicBezTo>
                                <a:pt x="752649" y="695325"/>
                                <a:pt x="775932" y="661458"/>
                                <a:pt x="784399" y="641350"/>
                              </a:cubicBezTo>
                              <a:cubicBezTo>
                                <a:pt x="792866" y="621242"/>
                                <a:pt x="792336" y="606954"/>
                                <a:pt x="790749" y="590550"/>
                              </a:cubicBezTo>
                              <a:cubicBezTo>
                                <a:pt x="789162" y="574146"/>
                                <a:pt x="803449" y="599017"/>
                                <a:pt x="774874" y="542925"/>
                              </a:cubicBezTo>
                              <a:cubicBezTo>
                                <a:pt x="746299" y="486833"/>
                                <a:pt x="662691" y="330200"/>
                                <a:pt x="619299" y="254000"/>
                              </a:cubicBezTo>
                              <a:cubicBezTo>
                                <a:pt x="575907" y="177800"/>
                                <a:pt x="546274" y="124354"/>
                                <a:pt x="514524" y="85725"/>
                              </a:cubicBezTo>
                              <a:cubicBezTo>
                                <a:pt x="482774" y="47096"/>
                                <a:pt x="459491" y="34925"/>
                                <a:pt x="428799" y="22225"/>
                              </a:cubicBezTo>
                              <a:cubicBezTo>
                                <a:pt x="398107" y="9525"/>
                                <a:pt x="365828" y="13229"/>
                                <a:pt x="330374" y="9525"/>
                              </a:cubicBezTo>
                              <a:cubicBezTo>
                                <a:pt x="294920" y="5821"/>
                                <a:pt x="249411" y="0"/>
                                <a:pt x="216074" y="0"/>
                              </a:cubicBezTo>
                              <a:cubicBezTo>
                                <a:pt x="182737" y="0"/>
                                <a:pt x="155749" y="4763"/>
                                <a:pt x="130349" y="9525"/>
                              </a:cubicBezTo>
                              <a:cubicBezTo>
                                <a:pt x="104949" y="14287"/>
                                <a:pt x="87486" y="15875"/>
                                <a:pt x="70024" y="3175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/>
                        </a:p>
                      </p:txBody>
                    </p:sp>
                  </p:grpSp>
                  <p:sp>
                    <p:nvSpPr>
                      <p:cNvPr id="93" name="Frihandsfigur 92">
                        <a:extLst>
                          <a:ext uri="{FF2B5EF4-FFF2-40B4-BE49-F238E27FC236}">
                            <a16:creationId xmlns:a16="http://schemas.microsoft.com/office/drawing/2014/main" id="{3863A542-21C6-AB43-9F21-D3D54F854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0475" y="4264759"/>
                        <a:ext cx="443252" cy="362217"/>
                      </a:xfrm>
                      <a:custGeom>
                        <a:avLst/>
                        <a:gdLst>
                          <a:gd name="connsiteX0" fmla="*/ 428850 w 443252"/>
                          <a:gd name="connsiteY0" fmla="*/ 192941 h 362217"/>
                          <a:gd name="connsiteX1" fmla="*/ 362175 w 443252"/>
                          <a:gd name="connsiteY1" fmla="*/ 316766 h 362217"/>
                          <a:gd name="connsiteX2" fmla="*/ 314550 w 443252"/>
                          <a:gd name="connsiteY2" fmla="*/ 323116 h 362217"/>
                          <a:gd name="connsiteX3" fmla="*/ 289150 w 443252"/>
                          <a:gd name="connsiteY3" fmla="*/ 354866 h 362217"/>
                          <a:gd name="connsiteX4" fmla="*/ 247875 w 443252"/>
                          <a:gd name="connsiteY4" fmla="*/ 361216 h 362217"/>
                          <a:gd name="connsiteX5" fmla="*/ 219300 w 443252"/>
                          <a:gd name="connsiteY5" fmla="*/ 361216 h 362217"/>
                          <a:gd name="connsiteX6" fmla="*/ 193900 w 443252"/>
                          <a:gd name="connsiteY6" fmla="*/ 351691 h 362217"/>
                          <a:gd name="connsiteX7" fmla="*/ 162150 w 443252"/>
                          <a:gd name="connsiteY7" fmla="*/ 332641 h 362217"/>
                          <a:gd name="connsiteX8" fmla="*/ 117700 w 443252"/>
                          <a:gd name="connsiteY8" fmla="*/ 281841 h 362217"/>
                          <a:gd name="connsiteX9" fmla="*/ 120875 w 443252"/>
                          <a:gd name="connsiteY9" fmla="*/ 243741 h 362217"/>
                          <a:gd name="connsiteX10" fmla="*/ 117700 w 443252"/>
                          <a:gd name="connsiteY10" fmla="*/ 186591 h 362217"/>
                          <a:gd name="connsiteX11" fmla="*/ 82775 w 443252"/>
                          <a:gd name="connsiteY11" fmla="*/ 145316 h 362217"/>
                          <a:gd name="connsiteX12" fmla="*/ 60550 w 443252"/>
                          <a:gd name="connsiteY12" fmla="*/ 123091 h 362217"/>
                          <a:gd name="connsiteX13" fmla="*/ 38325 w 443252"/>
                          <a:gd name="connsiteY13" fmla="*/ 104041 h 362217"/>
                          <a:gd name="connsiteX14" fmla="*/ 225 w 443252"/>
                          <a:gd name="connsiteY14" fmla="*/ 88166 h 362217"/>
                          <a:gd name="connsiteX15" fmla="*/ 57375 w 443252"/>
                          <a:gd name="connsiteY15" fmla="*/ 2441 h 362217"/>
                          <a:gd name="connsiteX16" fmla="*/ 428850 w 443252"/>
                          <a:gd name="connsiteY16" fmla="*/ 192941 h 362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3252" h="362217">
                            <a:moveTo>
                              <a:pt x="428850" y="192941"/>
                            </a:moveTo>
                            <a:cubicBezTo>
                              <a:pt x="479650" y="245329"/>
                              <a:pt x="381225" y="295070"/>
                              <a:pt x="362175" y="316766"/>
                            </a:cubicBezTo>
                            <a:cubicBezTo>
                              <a:pt x="343125" y="338462"/>
                              <a:pt x="326721" y="316766"/>
                              <a:pt x="314550" y="323116"/>
                            </a:cubicBezTo>
                            <a:cubicBezTo>
                              <a:pt x="302379" y="329466"/>
                              <a:pt x="300262" y="348516"/>
                              <a:pt x="289150" y="354866"/>
                            </a:cubicBezTo>
                            <a:cubicBezTo>
                              <a:pt x="278038" y="361216"/>
                              <a:pt x="259517" y="360158"/>
                              <a:pt x="247875" y="361216"/>
                            </a:cubicBezTo>
                            <a:cubicBezTo>
                              <a:pt x="236233" y="362274"/>
                              <a:pt x="228296" y="362803"/>
                              <a:pt x="219300" y="361216"/>
                            </a:cubicBezTo>
                            <a:cubicBezTo>
                              <a:pt x="210304" y="359629"/>
                              <a:pt x="203425" y="356454"/>
                              <a:pt x="193900" y="351691"/>
                            </a:cubicBezTo>
                            <a:cubicBezTo>
                              <a:pt x="184375" y="346928"/>
                              <a:pt x="174850" y="344283"/>
                              <a:pt x="162150" y="332641"/>
                            </a:cubicBezTo>
                            <a:cubicBezTo>
                              <a:pt x="149450" y="320999"/>
                              <a:pt x="124579" y="296658"/>
                              <a:pt x="117700" y="281841"/>
                            </a:cubicBezTo>
                            <a:cubicBezTo>
                              <a:pt x="110821" y="267024"/>
                              <a:pt x="120875" y="259616"/>
                              <a:pt x="120875" y="243741"/>
                            </a:cubicBezTo>
                            <a:cubicBezTo>
                              <a:pt x="120875" y="227866"/>
                              <a:pt x="124050" y="202995"/>
                              <a:pt x="117700" y="186591"/>
                            </a:cubicBezTo>
                            <a:cubicBezTo>
                              <a:pt x="111350" y="170187"/>
                              <a:pt x="92300" y="155899"/>
                              <a:pt x="82775" y="145316"/>
                            </a:cubicBezTo>
                            <a:cubicBezTo>
                              <a:pt x="73250" y="134733"/>
                              <a:pt x="67958" y="129970"/>
                              <a:pt x="60550" y="123091"/>
                            </a:cubicBezTo>
                            <a:cubicBezTo>
                              <a:pt x="53142" y="116212"/>
                              <a:pt x="48379" y="109862"/>
                              <a:pt x="38325" y="104041"/>
                            </a:cubicBezTo>
                            <a:cubicBezTo>
                              <a:pt x="28271" y="98220"/>
                              <a:pt x="-2950" y="105099"/>
                              <a:pt x="225" y="88166"/>
                            </a:cubicBezTo>
                            <a:cubicBezTo>
                              <a:pt x="3400" y="71233"/>
                              <a:pt x="-13004" y="-15551"/>
                              <a:pt x="57375" y="2441"/>
                            </a:cubicBezTo>
                            <a:cubicBezTo>
                              <a:pt x="127754" y="20433"/>
                              <a:pt x="378050" y="140553"/>
                              <a:pt x="428850" y="192941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/>
                      </a:p>
                    </p:txBody>
                  </p:sp>
                </p:grpSp>
                <p:sp>
                  <p:nvSpPr>
                    <p:cNvPr id="91" name="Frihandsfigur 90">
                      <a:extLst>
                        <a:ext uri="{FF2B5EF4-FFF2-40B4-BE49-F238E27FC236}">
                          <a16:creationId xmlns:a16="http://schemas.microsoft.com/office/drawing/2014/main" id="{54816DA5-FBDF-A14F-ACF8-4BCB824EC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4395" y="4349211"/>
                      <a:ext cx="537412" cy="293344"/>
                    </a:xfrm>
                    <a:custGeom>
                      <a:avLst/>
                      <a:gdLst>
                        <a:gd name="connsiteX0" fmla="*/ 19755 w 537412"/>
                        <a:gd name="connsiteY0" fmla="*/ 41814 h 293344"/>
                        <a:gd name="connsiteX1" fmla="*/ 86430 w 537412"/>
                        <a:gd name="connsiteY1" fmla="*/ 10064 h 293344"/>
                        <a:gd name="connsiteX2" fmla="*/ 137230 w 537412"/>
                        <a:gd name="connsiteY2" fmla="*/ 3714 h 293344"/>
                        <a:gd name="connsiteX3" fmla="*/ 172155 w 537412"/>
                        <a:gd name="connsiteY3" fmla="*/ 3714 h 293344"/>
                        <a:gd name="connsiteX4" fmla="*/ 295980 w 537412"/>
                        <a:gd name="connsiteY4" fmla="*/ 539 h 293344"/>
                        <a:gd name="connsiteX5" fmla="*/ 429330 w 537412"/>
                        <a:gd name="connsiteY5" fmla="*/ 16414 h 293344"/>
                        <a:gd name="connsiteX6" fmla="*/ 445205 w 537412"/>
                        <a:gd name="connsiteY6" fmla="*/ 25939 h 293344"/>
                        <a:gd name="connsiteX7" fmla="*/ 476955 w 537412"/>
                        <a:gd name="connsiteY7" fmla="*/ 54514 h 293344"/>
                        <a:gd name="connsiteX8" fmla="*/ 505530 w 537412"/>
                        <a:gd name="connsiteY8" fmla="*/ 79914 h 293344"/>
                        <a:gd name="connsiteX9" fmla="*/ 521405 w 537412"/>
                        <a:gd name="connsiteY9" fmla="*/ 105314 h 293344"/>
                        <a:gd name="connsiteX10" fmla="*/ 534105 w 537412"/>
                        <a:gd name="connsiteY10" fmla="*/ 137064 h 293344"/>
                        <a:gd name="connsiteX11" fmla="*/ 537280 w 537412"/>
                        <a:gd name="connsiteY11" fmla="*/ 152939 h 293344"/>
                        <a:gd name="connsiteX12" fmla="*/ 530930 w 537412"/>
                        <a:gd name="connsiteY12" fmla="*/ 200564 h 293344"/>
                        <a:gd name="connsiteX13" fmla="*/ 511880 w 537412"/>
                        <a:gd name="connsiteY13" fmla="*/ 245014 h 293344"/>
                        <a:gd name="connsiteX14" fmla="*/ 467430 w 537412"/>
                        <a:gd name="connsiteY14" fmla="*/ 283114 h 293344"/>
                        <a:gd name="connsiteX15" fmla="*/ 410280 w 537412"/>
                        <a:gd name="connsiteY15" fmla="*/ 292639 h 293344"/>
                        <a:gd name="connsiteX16" fmla="*/ 381705 w 537412"/>
                        <a:gd name="connsiteY16" fmla="*/ 292639 h 293344"/>
                        <a:gd name="connsiteX17" fmla="*/ 365830 w 537412"/>
                        <a:gd name="connsiteY17" fmla="*/ 292639 h 293344"/>
                        <a:gd name="connsiteX18" fmla="*/ 359480 w 537412"/>
                        <a:gd name="connsiteY18" fmla="*/ 289464 h 293344"/>
                        <a:gd name="connsiteX19" fmla="*/ 330905 w 537412"/>
                        <a:gd name="connsiteY19" fmla="*/ 273589 h 293344"/>
                        <a:gd name="connsiteX20" fmla="*/ 311855 w 537412"/>
                        <a:gd name="connsiteY20" fmla="*/ 264064 h 293344"/>
                        <a:gd name="connsiteX21" fmla="*/ 302330 w 537412"/>
                        <a:gd name="connsiteY21" fmla="*/ 251364 h 293344"/>
                        <a:gd name="connsiteX22" fmla="*/ 292805 w 537412"/>
                        <a:gd name="connsiteY22" fmla="*/ 235489 h 293344"/>
                        <a:gd name="connsiteX23" fmla="*/ 280105 w 537412"/>
                        <a:gd name="connsiteY23" fmla="*/ 219614 h 293344"/>
                        <a:gd name="connsiteX24" fmla="*/ 280105 w 537412"/>
                        <a:gd name="connsiteY24" fmla="*/ 210089 h 293344"/>
                        <a:gd name="connsiteX25" fmla="*/ 270580 w 537412"/>
                        <a:gd name="connsiteY25" fmla="*/ 187864 h 293344"/>
                        <a:gd name="connsiteX26" fmla="*/ 251530 w 537412"/>
                        <a:gd name="connsiteY26" fmla="*/ 219614 h 293344"/>
                        <a:gd name="connsiteX27" fmla="*/ 264230 w 537412"/>
                        <a:gd name="connsiteY27" fmla="*/ 219614 h 293344"/>
                        <a:gd name="connsiteX28" fmla="*/ 242005 w 537412"/>
                        <a:gd name="connsiteY28" fmla="*/ 245014 h 293344"/>
                        <a:gd name="connsiteX29" fmla="*/ 226130 w 537412"/>
                        <a:gd name="connsiteY29" fmla="*/ 264064 h 293344"/>
                        <a:gd name="connsiteX30" fmla="*/ 210255 w 537412"/>
                        <a:gd name="connsiteY30" fmla="*/ 273589 h 293344"/>
                        <a:gd name="connsiteX31" fmla="*/ 175330 w 537412"/>
                        <a:gd name="connsiteY31" fmla="*/ 286289 h 293344"/>
                        <a:gd name="connsiteX32" fmla="*/ 140405 w 537412"/>
                        <a:gd name="connsiteY32" fmla="*/ 292639 h 293344"/>
                        <a:gd name="connsiteX33" fmla="*/ 130880 w 537412"/>
                        <a:gd name="connsiteY33" fmla="*/ 292639 h 293344"/>
                        <a:gd name="connsiteX34" fmla="*/ 127705 w 537412"/>
                        <a:gd name="connsiteY34" fmla="*/ 292639 h 293344"/>
                        <a:gd name="connsiteX35" fmla="*/ 102305 w 537412"/>
                        <a:gd name="connsiteY35" fmla="*/ 292639 h 293344"/>
                        <a:gd name="connsiteX36" fmla="*/ 99130 w 537412"/>
                        <a:gd name="connsiteY36" fmla="*/ 292639 h 293344"/>
                        <a:gd name="connsiteX37" fmla="*/ 92780 w 537412"/>
                        <a:gd name="connsiteY37" fmla="*/ 279939 h 293344"/>
                        <a:gd name="connsiteX38" fmla="*/ 89605 w 537412"/>
                        <a:gd name="connsiteY38" fmla="*/ 289464 h 293344"/>
                        <a:gd name="connsiteX39" fmla="*/ 67380 w 537412"/>
                        <a:gd name="connsiteY39" fmla="*/ 279939 h 293344"/>
                        <a:gd name="connsiteX40" fmla="*/ 57855 w 537412"/>
                        <a:gd name="connsiteY40" fmla="*/ 273589 h 293344"/>
                        <a:gd name="connsiteX41" fmla="*/ 54680 w 537412"/>
                        <a:gd name="connsiteY41" fmla="*/ 270414 h 293344"/>
                        <a:gd name="connsiteX42" fmla="*/ 29280 w 537412"/>
                        <a:gd name="connsiteY42" fmla="*/ 254539 h 293344"/>
                        <a:gd name="connsiteX43" fmla="*/ 22930 w 537412"/>
                        <a:gd name="connsiteY43" fmla="*/ 232314 h 293344"/>
                        <a:gd name="connsiteX44" fmla="*/ 22930 w 537412"/>
                        <a:gd name="connsiteY44" fmla="*/ 232314 h 293344"/>
                        <a:gd name="connsiteX45" fmla="*/ 10230 w 537412"/>
                        <a:gd name="connsiteY45" fmla="*/ 216439 h 293344"/>
                        <a:gd name="connsiteX46" fmla="*/ 10230 w 537412"/>
                        <a:gd name="connsiteY46" fmla="*/ 213264 h 293344"/>
                        <a:gd name="connsiteX47" fmla="*/ 10230 w 537412"/>
                        <a:gd name="connsiteY47" fmla="*/ 200564 h 293344"/>
                        <a:gd name="connsiteX48" fmla="*/ 705 w 537412"/>
                        <a:gd name="connsiteY48" fmla="*/ 181514 h 293344"/>
                        <a:gd name="connsiteX49" fmla="*/ 705 w 537412"/>
                        <a:gd name="connsiteY49" fmla="*/ 152939 h 293344"/>
                        <a:gd name="connsiteX50" fmla="*/ 705 w 537412"/>
                        <a:gd name="connsiteY50" fmla="*/ 140239 h 293344"/>
                        <a:gd name="connsiteX51" fmla="*/ 705 w 537412"/>
                        <a:gd name="connsiteY51" fmla="*/ 127539 h 293344"/>
                        <a:gd name="connsiteX52" fmla="*/ 3880 w 537412"/>
                        <a:gd name="connsiteY52" fmla="*/ 121189 h 293344"/>
                        <a:gd name="connsiteX53" fmla="*/ 19755 w 537412"/>
                        <a:gd name="connsiteY53" fmla="*/ 41814 h 2933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</a:cxnLst>
                      <a:rect l="l" t="t" r="r" b="b"/>
                      <a:pathLst>
                        <a:path w="537412" h="293344">
                          <a:moveTo>
                            <a:pt x="19755" y="41814"/>
                          </a:moveTo>
                          <a:cubicBezTo>
                            <a:pt x="43303" y="29114"/>
                            <a:pt x="66851" y="16414"/>
                            <a:pt x="86430" y="10064"/>
                          </a:cubicBezTo>
                          <a:cubicBezTo>
                            <a:pt x="106009" y="3714"/>
                            <a:pt x="122943" y="4772"/>
                            <a:pt x="137230" y="3714"/>
                          </a:cubicBezTo>
                          <a:cubicBezTo>
                            <a:pt x="151517" y="2656"/>
                            <a:pt x="172155" y="3714"/>
                            <a:pt x="172155" y="3714"/>
                          </a:cubicBezTo>
                          <a:cubicBezTo>
                            <a:pt x="198613" y="3185"/>
                            <a:pt x="253118" y="-1578"/>
                            <a:pt x="295980" y="539"/>
                          </a:cubicBezTo>
                          <a:cubicBezTo>
                            <a:pt x="338842" y="2656"/>
                            <a:pt x="404459" y="12181"/>
                            <a:pt x="429330" y="16414"/>
                          </a:cubicBezTo>
                          <a:cubicBezTo>
                            <a:pt x="454201" y="20647"/>
                            <a:pt x="437268" y="19589"/>
                            <a:pt x="445205" y="25939"/>
                          </a:cubicBezTo>
                          <a:cubicBezTo>
                            <a:pt x="453142" y="32289"/>
                            <a:pt x="476955" y="54514"/>
                            <a:pt x="476955" y="54514"/>
                          </a:cubicBezTo>
                          <a:cubicBezTo>
                            <a:pt x="487009" y="63510"/>
                            <a:pt x="498122" y="71447"/>
                            <a:pt x="505530" y="79914"/>
                          </a:cubicBezTo>
                          <a:cubicBezTo>
                            <a:pt x="512938" y="88381"/>
                            <a:pt x="516642" y="95789"/>
                            <a:pt x="521405" y="105314"/>
                          </a:cubicBezTo>
                          <a:cubicBezTo>
                            <a:pt x="526168" y="114839"/>
                            <a:pt x="531459" y="129127"/>
                            <a:pt x="534105" y="137064"/>
                          </a:cubicBezTo>
                          <a:cubicBezTo>
                            <a:pt x="536751" y="145001"/>
                            <a:pt x="537809" y="142356"/>
                            <a:pt x="537280" y="152939"/>
                          </a:cubicBezTo>
                          <a:cubicBezTo>
                            <a:pt x="536751" y="163522"/>
                            <a:pt x="535163" y="185218"/>
                            <a:pt x="530930" y="200564"/>
                          </a:cubicBezTo>
                          <a:cubicBezTo>
                            <a:pt x="526697" y="215910"/>
                            <a:pt x="522463" y="231256"/>
                            <a:pt x="511880" y="245014"/>
                          </a:cubicBezTo>
                          <a:cubicBezTo>
                            <a:pt x="501297" y="258772"/>
                            <a:pt x="484363" y="275177"/>
                            <a:pt x="467430" y="283114"/>
                          </a:cubicBezTo>
                          <a:cubicBezTo>
                            <a:pt x="450497" y="291051"/>
                            <a:pt x="424567" y="291052"/>
                            <a:pt x="410280" y="292639"/>
                          </a:cubicBezTo>
                          <a:cubicBezTo>
                            <a:pt x="395993" y="294226"/>
                            <a:pt x="381705" y="292639"/>
                            <a:pt x="381705" y="292639"/>
                          </a:cubicBezTo>
                          <a:lnTo>
                            <a:pt x="365830" y="292639"/>
                          </a:lnTo>
                          <a:cubicBezTo>
                            <a:pt x="362126" y="292110"/>
                            <a:pt x="365301" y="292639"/>
                            <a:pt x="359480" y="289464"/>
                          </a:cubicBezTo>
                          <a:cubicBezTo>
                            <a:pt x="353659" y="286289"/>
                            <a:pt x="338842" y="277822"/>
                            <a:pt x="330905" y="273589"/>
                          </a:cubicBezTo>
                          <a:cubicBezTo>
                            <a:pt x="322968" y="269356"/>
                            <a:pt x="311855" y="264064"/>
                            <a:pt x="311855" y="264064"/>
                          </a:cubicBezTo>
                          <a:cubicBezTo>
                            <a:pt x="307093" y="260360"/>
                            <a:pt x="305505" y="256126"/>
                            <a:pt x="302330" y="251364"/>
                          </a:cubicBezTo>
                          <a:cubicBezTo>
                            <a:pt x="299155" y="246602"/>
                            <a:pt x="296509" y="240781"/>
                            <a:pt x="292805" y="235489"/>
                          </a:cubicBezTo>
                          <a:cubicBezTo>
                            <a:pt x="289101" y="230197"/>
                            <a:pt x="280105" y="219614"/>
                            <a:pt x="280105" y="219614"/>
                          </a:cubicBezTo>
                          <a:cubicBezTo>
                            <a:pt x="277988" y="215381"/>
                            <a:pt x="281692" y="215381"/>
                            <a:pt x="280105" y="210089"/>
                          </a:cubicBezTo>
                          <a:cubicBezTo>
                            <a:pt x="278518" y="204797"/>
                            <a:pt x="275342" y="186277"/>
                            <a:pt x="270580" y="187864"/>
                          </a:cubicBezTo>
                          <a:cubicBezTo>
                            <a:pt x="265818" y="189451"/>
                            <a:pt x="252588" y="214323"/>
                            <a:pt x="251530" y="219614"/>
                          </a:cubicBezTo>
                          <a:cubicBezTo>
                            <a:pt x="250472" y="224905"/>
                            <a:pt x="265817" y="215381"/>
                            <a:pt x="264230" y="219614"/>
                          </a:cubicBezTo>
                          <a:cubicBezTo>
                            <a:pt x="262643" y="223847"/>
                            <a:pt x="248355" y="237606"/>
                            <a:pt x="242005" y="245014"/>
                          </a:cubicBezTo>
                          <a:cubicBezTo>
                            <a:pt x="235655" y="252422"/>
                            <a:pt x="231422" y="259302"/>
                            <a:pt x="226130" y="264064"/>
                          </a:cubicBezTo>
                          <a:cubicBezTo>
                            <a:pt x="220838" y="268827"/>
                            <a:pt x="218722" y="269885"/>
                            <a:pt x="210255" y="273589"/>
                          </a:cubicBezTo>
                          <a:cubicBezTo>
                            <a:pt x="201788" y="277293"/>
                            <a:pt x="186972" y="283114"/>
                            <a:pt x="175330" y="286289"/>
                          </a:cubicBezTo>
                          <a:cubicBezTo>
                            <a:pt x="163688" y="289464"/>
                            <a:pt x="140405" y="292639"/>
                            <a:pt x="140405" y="292639"/>
                          </a:cubicBezTo>
                          <a:cubicBezTo>
                            <a:pt x="132997" y="293697"/>
                            <a:pt x="130880" y="292639"/>
                            <a:pt x="130880" y="292639"/>
                          </a:cubicBezTo>
                          <a:lnTo>
                            <a:pt x="127705" y="292639"/>
                          </a:lnTo>
                          <a:lnTo>
                            <a:pt x="102305" y="292639"/>
                          </a:lnTo>
                          <a:lnTo>
                            <a:pt x="99130" y="292639"/>
                          </a:lnTo>
                          <a:cubicBezTo>
                            <a:pt x="97542" y="290522"/>
                            <a:pt x="92780" y="279939"/>
                            <a:pt x="92780" y="279939"/>
                          </a:cubicBezTo>
                          <a:cubicBezTo>
                            <a:pt x="91193" y="279410"/>
                            <a:pt x="93838" y="289464"/>
                            <a:pt x="89605" y="289464"/>
                          </a:cubicBezTo>
                          <a:cubicBezTo>
                            <a:pt x="85372" y="289464"/>
                            <a:pt x="67380" y="279939"/>
                            <a:pt x="67380" y="279939"/>
                          </a:cubicBezTo>
                          <a:cubicBezTo>
                            <a:pt x="62088" y="277293"/>
                            <a:pt x="57855" y="273589"/>
                            <a:pt x="57855" y="273589"/>
                          </a:cubicBezTo>
                          <a:cubicBezTo>
                            <a:pt x="55738" y="272001"/>
                            <a:pt x="59442" y="273589"/>
                            <a:pt x="54680" y="270414"/>
                          </a:cubicBezTo>
                          <a:cubicBezTo>
                            <a:pt x="49918" y="267239"/>
                            <a:pt x="34572" y="260889"/>
                            <a:pt x="29280" y="254539"/>
                          </a:cubicBezTo>
                          <a:cubicBezTo>
                            <a:pt x="23988" y="248189"/>
                            <a:pt x="22930" y="232314"/>
                            <a:pt x="22930" y="232314"/>
                          </a:cubicBezTo>
                          <a:lnTo>
                            <a:pt x="22930" y="232314"/>
                          </a:lnTo>
                          <a:lnTo>
                            <a:pt x="10230" y="216439"/>
                          </a:lnTo>
                          <a:cubicBezTo>
                            <a:pt x="8113" y="213264"/>
                            <a:pt x="10230" y="213264"/>
                            <a:pt x="10230" y="213264"/>
                          </a:cubicBezTo>
                          <a:cubicBezTo>
                            <a:pt x="10230" y="210618"/>
                            <a:pt x="11817" y="205856"/>
                            <a:pt x="10230" y="200564"/>
                          </a:cubicBezTo>
                          <a:cubicBezTo>
                            <a:pt x="8643" y="195272"/>
                            <a:pt x="2293" y="189452"/>
                            <a:pt x="705" y="181514"/>
                          </a:cubicBezTo>
                          <a:cubicBezTo>
                            <a:pt x="-883" y="173576"/>
                            <a:pt x="705" y="152939"/>
                            <a:pt x="705" y="152939"/>
                          </a:cubicBezTo>
                          <a:lnTo>
                            <a:pt x="705" y="140239"/>
                          </a:lnTo>
                          <a:lnTo>
                            <a:pt x="705" y="127539"/>
                          </a:lnTo>
                          <a:cubicBezTo>
                            <a:pt x="1234" y="124364"/>
                            <a:pt x="3880" y="121189"/>
                            <a:pt x="3880" y="121189"/>
                          </a:cubicBezTo>
                          <a:lnTo>
                            <a:pt x="19755" y="4181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89" name="Frihandsfigur 88">
                    <a:extLst>
                      <a:ext uri="{FF2B5EF4-FFF2-40B4-BE49-F238E27FC236}">
                        <a16:creationId xmlns:a16="http://schemas.microsoft.com/office/drawing/2014/main" id="{6DEF5D03-DA3C-1843-A23C-CDFA12469C68}"/>
                      </a:ext>
                    </a:extLst>
                  </p:cNvPr>
                  <p:cNvSpPr/>
                  <p:nvPr/>
                </p:nvSpPr>
                <p:spPr>
                  <a:xfrm>
                    <a:off x="1435688" y="4325755"/>
                    <a:ext cx="484412" cy="319880"/>
                  </a:xfrm>
                  <a:custGeom>
                    <a:avLst/>
                    <a:gdLst>
                      <a:gd name="connsiteX0" fmla="*/ 75612 w 484412"/>
                      <a:gd name="connsiteY0" fmla="*/ 23995 h 319880"/>
                      <a:gd name="connsiteX1" fmla="*/ 170862 w 484412"/>
                      <a:gd name="connsiteY1" fmla="*/ 14470 h 319880"/>
                      <a:gd name="connsiteX2" fmla="*/ 189912 w 484412"/>
                      <a:gd name="connsiteY2" fmla="*/ 14470 h 319880"/>
                      <a:gd name="connsiteX3" fmla="*/ 453437 w 484412"/>
                      <a:gd name="connsiteY3" fmla="*/ 204970 h 319880"/>
                      <a:gd name="connsiteX4" fmla="*/ 478837 w 484412"/>
                      <a:gd name="connsiteY4" fmla="*/ 277995 h 319880"/>
                      <a:gd name="connsiteX5" fmla="*/ 450262 w 484412"/>
                      <a:gd name="connsiteY5" fmla="*/ 303395 h 319880"/>
                      <a:gd name="connsiteX6" fmla="*/ 431212 w 484412"/>
                      <a:gd name="connsiteY6" fmla="*/ 319270 h 319880"/>
                      <a:gd name="connsiteX7" fmla="*/ 402637 w 484412"/>
                      <a:gd name="connsiteY7" fmla="*/ 316095 h 319880"/>
                      <a:gd name="connsiteX8" fmla="*/ 383587 w 484412"/>
                      <a:gd name="connsiteY8" fmla="*/ 316095 h 319880"/>
                      <a:gd name="connsiteX9" fmla="*/ 342312 w 484412"/>
                      <a:gd name="connsiteY9" fmla="*/ 309745 h 319880"/>
                      <a:gd name="connsiteX10" fmla="*/ 326437 w 484412"/>
                      <a:gd name="connsiteY10" fmla="*/ 290695 h 319880"/>
                      <a:gd name="connsiteX11" fmla="*/ 269287 w 484412"/>
                      <a:gd name="connsiteY11" fmla="*/ 224020 h 319880"/>
                      <a:gd name="connsiteX12" fmla="*/ 256587 w 484412"/>
                      <a:gd name="connsiteY12" fmla="*/ 214495 h 319880"/>
                      <a:gd name="connsiteX13" fmla="*/ 266112 w 484412"/>
                      <a:gd name="connsiteY13" fmla="*/ 227195 h 319880"/>
                      <a:gd name="connsiteX14" fmla="*/ 256587 w 484412"/>
                      <a:gd name="connsiteY14" fmla="*/ 246245 h 319880"/>
                      <a:gd name="connsiteX15" fmla="*/ 250237 w 484412"/>
                      <a:gd name="connsiteY15" fmla="*/ 265295 h 319880"/>
                      <a:gd name="connsiteX16" fmla="*/ 240712 w 484412"/>
                      <a:gd name="connsiteY16" fmla="*/ 274820 h 319880"/>
                      <a:gd name="connsiteX17" fmla="*/ 237537 w 484412"/>
                      <a:gd name="connsiteY17" fmla="*/ 281170 h 319880"/>
                      <a:gd name="connsiteX18" fmla="*/ 212137 w 484412"/>
                      <a:gd name="connsiteY18" fmla="*/ 290695 h 319880"/>
                      <a:gd name="connsiteX19" fmla="*/ 193087 w 484412"/>
                      <a:gd name="connsiteY19" fmla="*/ 303395 h 319880"/>
                      <a:gd name="connsiteX20" fmla="*/ 170862 w 484412"/>
                      <a:gd name="connsiteY20" fmla="*/ 316095 h 319880"/>
                      <a:gd name="connsiteX21" fmla="*/ 142287 w 484412"/>
                      <a:gd name="connsiteY21" fmla="*/ 319270 h 319880"/>
                      <a:gd name="connsiteX22" fmla="*/ 110537 w 484412"/>
                      <a:gd name="connsiteY22" fmla="*/ 319270 h 319880"/>
                      <a:gd name="connsiteX23" fmla="*/ 81962 w 484412"/>
                      <a:gd name="connsiteY23" fmla="*/ 312920 h 319880"/>
                      <a:gd name="connsiteX24" fmla="*/ 78787 w 484412"/>
                      <a:gd name="connsiteY24" fmla="*/ 309745 h 319880"/>
                      <a:gd name="connsiteX25" fmla="*/ 53387 w 484412"/>
                      <a:gd name="connsiteY25" fmla="*/ 297045 h 319880"/>
                      <a:gd name="connsiteX26" fmla="*/ 31162 w 484412"/>
                      <a:gd name="connsiteY26" fmla="*/ 277995 h 319880"/>
                      <a:gd name="connsiteX27" fmla="*/ 18462 w 484412"/>
                      <a:gd name="connsiteY27" fmla="*/ 255770 h 319880"/>
                      <a:gd name="connsiteX28" fmla="*/ 5762 w 484412"/>
                      <a:gd name="connsiteY28" fmla="*/ 214495 h 319880"/>
                      <a:gd name="connsiteX29" fmla="*/ 2587 w 484412"/>
                      <a:gd name="connsiteY29" fmla="*/ 182745 h 319880"/>
                      <a:gd name="connsiteX30" fmla="*/ 2587 w 484412"/>
                      <a:gd name="connsiteY30" fmla="*/ 125595 h 319880"/>
                      <a:gd name="connsiteX31" fmla="*/ 2587 w 484412"/>
                      <a:gd name="connsiteY31" fmla="*/ 93845 h 319880"/>
                      <a:gd name="connsiteX32" fmla="*/ 2587 w 484412"/>
                      <a:gd name="connsiteY32" fmla="*/ 74795 h 319880"/>
                      <a:gd name="connsiteX33" fmla="*/ 2587 w 484412"/>
                      <a:gd name="connsiteY33" fmla="*/ 55745 h 319880"/>
                      <a:gd name="connsiteX34" fmla="*/ 75612 w 484412"/>
                      <a:gd name="connsiteY34" fmla="*/ 23995 h 319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84412" h="319880">
                        <a:moveTo>
                          <a:pt x="75612" y="23995"/>
                        </a:moveTo>
                        <a:cubicBezTo>
                          <a:pt x="103658" y="17116"/>
                          <a:pt x="151812" y="16057"/>
                          <a:pt x="170862" y="14470"/>
                        </a:cubicBezTo>
                        <a:cubicBezTo>
                          <a:pt x="189912" y="12883"/>
                          <a:pt x="142816" y="-17280"/>
                          <a:pt x="189912" y="14470"/>
                        </a:cubicBezTo>
                        <a:cubicBezTo>
                          <a:pt x="237008" y="46220"/>
                          <a:pt x="405283" y="161049"/>
                          <a:pt x="453437" y="204970"/>
                        </a:cubicBezTo>
                        <a:cubicBezTo>
                          <a:pt x="501591" y="248891"/>
                          <a:pt x="479366" y="261591"/>
                          <a:pt x="478837" y="277995"/>
                        </a:cubicBezTo>
                        <a:cubicBezTo>
                          <a:pt x="478308" y="294399"/>
                          <a:pt x="458200" y="296516"/>
                          <a:pt x="450262" y="303395"/>
                        </a:cubicBezTo>
                        <a:cubicBezTo>
                          <a:pt x="442324" y="310274"/>
                          <a:pt x="439149" y="317153"/>
                          <a:pt x="431212" y="319270"/>
                        </a:cubicBezTo>
                        <a:cubicBezTo>
                          <a:pt x="423275" y="321387"/>
                          <a:pt x="410575" y="316624"/>
                          <a:pt x="402637" y="316095"/>
                        </a:cubicBezTo>
                        <a:cubicBezTo>
                          <a:pt x="394700" y="315566"/>
                          <a:pt x="393641" y="317153"/>
                          <a:pt x="383587" y="316095"/>
                        </a:cubicBezTo>
                        <a:cubicBezTo>
                          <a:pt x="373533" y="315037"/>
                          <a:pt x="351837" y="313978"/>
                          <a:pt x="342312" y="309745"/>
                        </a:cubicBezTo>
                        <a:cubicBezTo>
                          <a:pt x="332787" y="305512"/>
                          <a:pt x="326437" y="290695"/>
                          <a:pt x="326437" y="290695"/>
                        </a:cubicBezTo>
                        <a:cubicBezTo>
                          <a:pt x="314266" y="276408"/>
                          <a:pt x="280929" y="236720"/>
                          <a:pt x="269287" y="224020"/>
                        </a:cubicBezTo>
                        <a:cubicBezTo>
                          <a:pt x="257645" y="211320"/>
                          <a:pt x="257116" y="213966"/>
                          <a:pt x="256587" y="214495"/>
                        </a:cubicBezTo>
                        <a:cubicBezTo>
                          <a:pt x="256058" y="215024"/>
                          <a:pt x="266112" y="221903"/>
                          <a:pt x="266112" y="227195"/>
                        </a:cubicBezTo>
                        <a:cubicBezTo>
                          <a:pt x="266112" y="232487"/>
                          <a:pt x="259233" y="239895"/>
                          <a:pt x="256587" y="246245"/>
                        </a:cubicBezTo>
                        <a:cubicBezTo>
                          <a:pt x="253941" y="252595"/>
                          <a:pt x="250237" y="265295"/>
                          <a:pt x="250237" y="265295"/>
                        </a:cubicBezTo>
                        <a:cubicBezTo>
                          <a:pt x="247591" y="270057"/>
                          <a:pt x="242829" y="272174"/>
                          <a:pt x="240712" y="274820"/>
                        </a:cubicBezTo>
                        <a:cubicBezTo>
                          <a:pt x="238595" y="277466"/>
                          <a:pt x="242299" y="278524"/>
                          <a:pt x="237537" y="281170"/>
                        </a:cubicBezTo>
                        <a:cubicBezTo>
                          <a:pt x="232775" y="283816"/>
                          <a:pt x="219545" y="286991"/>
                          <a:pt x="212137" y="290695"/>
                        </a:cubicBezTo>
                        <a:cubicBezTo>
                          <a:pt x="204729" y="294399"/>
                          <a:pt x="199966" y="299162"/>
                          <a:pt x="193087" y="303395"/>
                        </a:cubicBezTo>
                        <a:cubicBezTo>
                          <a:pt x="186208" y="307628"/>
                          <a:pt x="179329" y="313449"/>
                          <a:pt x="170862" y="316095"/>
                        </a:cubicBezTo>
                        <a:cubicBezTo>
                          <a:pt x="162395" y="318741"/>
                          <a:pt x="152341" y="318741"/>
                          <a:pt x="142287" y="319270"/>
                        </a:cubicBezTo>
                        <a:cubicBezTo>
                          <a:pt x="132233" y="319799"/>
                          <a:pt x="120591" y="320328"/>
                          <a:pt x="110537" y="319270"/>
                        </a:cubicBezTo>
                        <a:cubicBezTo>
                          <a:pt x="100483" y="318212"/>
                          <a:pt x="81962" y="312920"/>
                          <a:pt x="81962" y="312920"/>
                        </a:cubicBezTo>
                        <a:cubicBezTo>
                          <a:pt x="76670" y="311333"/>
                          <a:pt x="83549" y="312391"/>
                          <a:pt x="78787" y="309745"/>
                        </a:cubicBezTo>
                        <a:cubicBezTo>
                          <a:pt x="74025" y="307099"/>
                          <a:pt x="61324" y="302337"/>
                          <a:pt x="53387" y="297045"/>
                        </a:cubicBezTo>
                        <a:cubicBezTo>
                          <a:pt x="45450" y="291753"/>
                          <a:pt x="36983" y="284874"/>
                          <a:pt x="31162" y="277995"/>
                        </a:cubicBezTo>
                        <a:cubicBezTo>
                          <a:pt x="25341" y="271116"/>
                          <a:pt x="22695" y="266353"/>
                          <a:pt x="18462" y="255770"/>
                        </a:cubicBezTo>
                        <a:cubicBezTo>
                          <a:pt x="14229" y="245187"/>
                          <a:pt x="8408" y="226666"/>
                          <a:pt x="5762" y="214495"/>
                        </a:cubicBezTo>
                        <a:cubicBezTo>
                          <a:pt x="3116" y="202324"/>
                          <a:pt x="3116" y="197562"/>
                          <a:pt x="2587" y="182745"/>
                        </a:cubicBezTo>
                        <a:cubicBezTo>
                          <a:pt x="2058" y="167928"/>
                          <a:pt x="2587" y="125595"/>
                          <a:pt x="2587" y="125595"/>
                        </a:cubicBezTo>
                        <a:lnTo>
                          <a:pt x="2587" y="93845"/>
                        </a:lnTo>
                        <a:lnTo>
                          <a:pt x="2587" y="74795"/>
                        </a:lnTo>
                        <a:cubicBezTo>
                          <a:pt x="2587" y="68445"/>
                          <a:pt x="-3234" y="63682"/>
                          <a:pt x="2587" y="55745"/>
                        </a:cubicBezTo>
                        <a:cubicBezTo>
                          <a:pt x="8408" y="47808"/>
                          <a:pt x="47566" y="30874"/>
                          <a:pt x="75612" y="2399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87" name="Frihandsfigur 86">
                  <a:extLst>
                    <a:ext uri="{FF2B5EF4-FFF2-40B4-BE49-F238E27FC236}">
                      <a16:creationId xmlns:a16="http://schemas.microsoft.com/office/drawing/2014/main" id="{6FD69D40-D169-8745-873D-A20DD968DB35}"/>
                    </a:ext>
                  </a:extLst>
                </p:cNvPr>
                <p:cNvSpPr/>
                <p:nvPr/>
              </p:nvSpPr>
              <p:spPr>
                <a:xfrm>
                  <a:off x="1430907" y="4349493"/>
                  <a:ext cx="563712" cy="299161"/>
                </a:xfrm>
                <a:custGeom>
                  <a:avLst/>
                  <a:gdLst>
                    <a:gd name="connsiteX0" fmla="*/ 264543 w 563712"/>
                    <a:gd name="connsiteY0" fmla="*/ 143132 h 299161"/>
                    <a:gd name="connsiteX1" fmla="*/ 267718 w 563712"/>
                    <a:gd name="connsiteY1" fmla="*/ 206632 h 299161"/>
                    <a:gd name="connsiteX2" fmla="*/ 274068 w 563712"/>
                    <a:gd name="connsiteY2" fmla="*/ 203457 h 299161"/>
                    <a:gd name="connsiteX3" fmla="*/ 261368 w 563712"/>
                    <a:gd name="connsiteY3" fmla="*/ 232032 h 299161"/>
                    <a:gd name="connsiteX4" fmla="*/ 242318 w 563712"/>
                    <a:gd name="connsiteY4" fmla="*/ 251082 h 299161"/>
                    <a:gd name="connsiteX5" fmla="*/ 229618 w 563712"/>
                    <a:gd name="connsiteY5" fmla="*/ 266957 h 299161"/>
                    <a:gd name="connsiteX6" fmla="*/ 213743 w 563712"/>
                    <a:gd name="connsiteY6" fmla="*/ 276482 h 299161"/>
                    <a:gd name="connsiteX7" fmla="*/ 197868 w 563712"/>
                    <a:gd name="connsiteY7" fmla="*/ 282832 h 299161"/>
                    <a:gd name="connsiteX8" fmla="*/ 162943 w 563712"/>
                    <a:gd name="connsiteY8" fmla="*/ 289182 h 299161"/>
                    <a:gd name="connsiteX9" fmla="*/ 124843 w 563712"/>
                    <a:gd name="connsiteY9" fmla="*/ 295532 h 299161"/>
                    <a:gd name="connsiteX10" fmla="*/ 99443 w 563712"/>
                    <a:gd name="connsiteY10" fmla="*/ 295532 h 299161"/>
                    <a:gd name="connsiteX11" fmla="*/ 35943 w 563712"/>
                    <a:gd name="connsiteY11" fmla="*/ 263782 h 299161"/>
                    <a:gd name="connsiteX12" fmla="*/ 13718 w 563712"/>
                    <a:gd name="connsiteY12" fmla="*/ 225682 h 299161"/>
                    <a:gd name="connsiteX13" fmla="*/ 4193 w 563712"/>
                    <a:gd name="connsiteY13" fmla="*/ 200282 h 299161"/>
                    <a:gd name="connsiteX14" fmla="*/ 7368 w 563712"/>
                    <a:gd name="connsiteY14" fmla="*/ 174882 h 299161"/>
                    <a:gd name="connsiteX15" fmla="*/ 86743 w 563712"/>
                    <a:gd name="connsiteY15" fmla="*/ 63757 h 299161"/>
                    <a:gd name="connsiteX16" fmla="*/ 223268 w 563712"/>
                    <a:gd name="connsiteY16" fmla="*/ 60582 h 299161"/>
                    <a:gd name="connsiteX17" fmla="*/ 547118 w 563712"/>
                    <a:gd name="connsiteY17" fmla="*/ 136782 h 299161"/>
                    <a:gd name="connsiteX18" fmla="*/ 509018 w 563712"/>
                    <a:gd name="connsiteY18" fmla="*/ 257 h 299161"/>
                    <a:gd name="connsiteX19" fmla="*/ 442343 w 563712"/>
                    <a:gd name="connsiteY19" fmla="*/ 178057 h 299161"/>
                    <a:gd name="connsiteX20" fmla="*/ 442343 w 563712"/>
                    <a:gd name="connsiteY20" fmla="*/ 279657 h 299161"/>
                    <a:gd name="connsiteX21" fmla="*/ 407418 w 563712"/>
                    <a:gd name="connsiteY21" fmla="*/ 298707 h 299161"/>
                    <a:gd name="connsiteX22" fmla="*/ 378843 w 563712"/>
                    <a:gd name="connsiteY22" fmla="*/ 292357 h 299161"/>
                    <a:gd name="connsiteX23" fmla="*/ 343918 w 563712"/>
                    <a:gd name="connsiteY23" fmla="*/ 282832 h 299161"/>
                    <a:gd name="connsiteX24" fmla="*/ 328043 w 563712"/>
                    <a:gd name="connsiteY24" fmla="*/ 273307 h 299161"/>
                    <a:gd name="connsiteX25" fmla="*/ 321693 w 563712"/>
                    <a:gd name="connsiteY25" fmla="*/ 263782 h 299161"/>
                    <a:gd name="connsiteX26" fmla="*/ 277243 w 563712"/>
                    <a:gd name="connsiteY26" fmla="*/ 212982 h 299161"/>
                    <a:gd name="connsiteX27" fmla="*/ 264543 w 563712"/>
                    <a:gd name="connsiteY27" fmla="*/ 143132 h 299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63712" h="299161">
                      <a:moveTo>
                        <a:pt x="264543" y="143132"/>
                      </a:moveTo>
                      <a:cubicBezTo>
                        <a:pt x="262955" y="142074"/>
                        <a:pt x="266131" y="196578"/>
                        <a:pt x="267718" y="206632"/>
                      </a:cubicBezTo>
                      <a:cubicBezTo>
                        <a:pt x="269305" y="216686"/>
                        <a:pt x="275126" y="199224"/>
                        <a:pt x="274068" y="203457"/>
                      </a:cubicBezTo>
                      <a:cubicBezTo>
                        <a:pt x="273010" y="207690"/>
                        <a:pt x="266660" y="224095"/>
                        <a:pt x="261368" y="232032"/>
                      </a:cubicBezTo>
                      <a:cubicBezTo>
                        <a:pt x="256076" y="239969"/>
                        <a:pt x="247610" y="245261"/>
                        <a:pt x="242318" y="251082"/>
                      </a:cubicBezTo>
                      <a:cubicBezTo>
                        <a:pt x="237026" y="256903"/>
                        <a:pt x="234380" y="262724"/>
                        <a:pt x="229618" y="266957"/>
                      </a:cubicBezTo>
                      <a:cubicBezTo>
                        <a:pt x="224856" y="271190"/>
                        <a:pt x="219035" y="273836"/>
                        <a:pt x="213743" y="276482"/>
                      </a:cubicBezTo>
                      <a:cubicBezTo>
                        <a:pt x="208451" y="279128"/>
                        <a:pt x="206335" y="280715"/>
                        <a:pt x="197868" y="282832"/>
                      </a:cubicBezTo>
                      <a:cubicBezTo>
                        <a:pt x="189401" y="284949"/>
                        <a:pt x="162943" y="289182"/>
                        <a:pt x="162943" y="289182"/>
                      </a:cubicBezTo>
                      <a:cubicBezTo>
                        <a:pt x="150772" y="291299"/>
                        <a:pt x="135426" y="294474"/>
                        <a:pt x="124843" y="295532"/>
                      </a:cubicBezTo>
                      <a:cubicBezTo>
                        <a:pt x="114260" y="296590"/>
                        <a:pt x="114260" y="300824"/>
                        <a:pt x="99443" y="295532"/>
                      </a:cubicBezTo>
                      <a:cubicBezTo>
                        <a:pt x="84626" y="290240"/>
                        <a:pt x="50230" y="275424"/>
                        <a:pt x="35943" y="263782"/>
                      </a:cubicBezTo>
                      <a:cubicBezTo>
                        <a:pt x="21656" y="252140"/>
                        <a:pt x="19010" y="236265"/>
                        <a:pt x="13718" y="225682"/>
                      </a:cubicBezTo>
                      <a:cubicBezTo>
                        <a:pt x="8426" y="215099"/>
                        <a:pt x="5251" y="208749"/>
                        <a:pt x="4193" y="200282"/>
                      </a:cubicBezTo>
                      <a:cubicBezTo>
                        <a:pt x="3135" y="191815"/>
                        <a:pt x="-6390" y="197636"/>
                        <a:pt x="7368" y="174882"/>
                      </a:cubicBezTo>
                      <a:cubicBezTo>
                        <a:pt x="21126" y="152128"/>
                        <a:pt x="50760" y="82807"/>
                        <a:pt x="86743" y="63757"/>
                      </a:cubicBezTo>
                      <a:cubicBezTo>
                        <a:pt x="122726" y="44707"/>
                        <a:pt x="146539" y="48411"/>
                        <a:pt x="223268" y="60582"/>
                      </a:cubicBezTo>
                      <a:cubicBezTo>
                        <a:pt x="299997" y="72753"/>
                        <a:pt x="499493" y="146836"/>
                        <a:pt x="547118" y="136782"/>
                      </a:cubicBezTo>
                      <a:cubicBezTo>
                        <a:pt x="594743" y="126728"/>
                        <a:pt x="526480" y="-6622"/>
                        <a:pt x="509018" y="257"/>
                      </a:cubicBezTo>
                      <a:cubicBezTo>
                        <a:pt x="491556" y="7136"/>
                        <a:pt x="453455" y="131490"/>
                        <a:pt x="442343" y="178057"/>
                      </a:cubicBezTo>
                      <a:cubicBezTo>
                        <a:pt x="431231" y="224624"/>
                        <a:pt x="448164" y="259549"/>
                        <a:pt x="442343" y="279657"/>
                      </a:cubicBezTo>
                      <a:cubicBezTo>
                        <a:pt x="436522" y="299765"/>
                        <a:pt x="418001" y="296590"/>
                        <a:pt x="407418" y="298707"/>
                      </a:cubicBezTo>
                      <a:cubicBezTo>
                        <a:pt x="396835" y="300824"/>
                        <a:pt x="389426" y="295003"/>
                        <a:pt x="378843" y="292357"/>
                      </a:cubicBezTo>
                      <a:cubicBezTo>
                        <a:pt x="368260" y="289711"/>
                        <a:pt x="352385" y="286007"/>
                        <a:pt x="343918" y="282832"/>
                      </a:cubicBezTo>
                      <a:cubicBezTo>
                        <a:pt x="335451" y="279657"/>
                        <a:pt x="328043" y="273307"/>
                        <a:pt x="328043" y="273307"/>
                      </a:cubicBezTo>
                      <a:cubicBezTo>
                        <a:pt x="324339" y="270132"/>
                        <a:pt x="330160" y="273836"/>
                        <a:pt x="321693" y="263782"/>
                      </a:cubicBezTo>
                      <a:cubicBezTo>
                        <a:pt x="313226" y="253728"/>
                        <a:pt x="288356" y="225153"/>
                        <a:pt x="277243" y="212982"/>
                      </a:cubicBezTo>
                      <a:cubicBezTo>
                        <a:pt x="266130" y="200811"/>
                        <a:pt x="266131" y="144190"/>
                        <a:pt x="264543" y="1431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96" name="Frihandsfigur 95">
                <a:extLst>
                  <a:ext uri="{FF2B5EF4-FFF2-40B4-BE49-F238E27FC236}">
                    <a16:creationId xmlns:a16="http://schemas.microsoft.com/office/drawing/2014/main" id="{FB0DE6EE-1C3F-E740-A5DE-ABC080A91F6C}"/>
                  </a:ext>
                </a:extLst>
              </p:cNvPr>
              <p:cNvSpPr/>
              <p:nvPr/>
            </p:nvSpPr>
            <p:spPr>
              <a:xfrm>
                <a:off x="1430334" y="5713622"/>
                <a:ext cx="758791" cy="127673"/>
              </a:xfrm>
              <a:custGeom>
                <a:avLst/>
                <a:gdLst>
                  <a:gd name="connsiteX0" fmla="*/ 5175 w 533939"/>
                  <a:gd name="connsiteY0" fmla="*/ 7290 h 106733"/>
                  <a:gd name="connsiteX1" fmla="*/ 87725 w 533939"/>
                  <a:gd name="connsiteY1" fmla="*/ 7290 h 106733"/>
                  <a:gd name="connsiteX2" fmla="*/ 170275 w 533939"/>
                  <a:gd name="connsiteY2" fmla="*/ 940 h 106733"/>
                  <a:gd name="connsiteX3" fmla="*/ 268700 w 533939"/>
                  <a:gd name="connsiteY3" fmla="*/ 940 h 106733"/>
                  <a:gd name="connsiteX4" fmla="*/ 386175 w 533939"/>
                  <a:gd name="connsiteY4" fmla="*/ 940 h 106733"/>
                  <a:gd name="connsiteX5" fmla="*/ 468725 w 533939"/>
                  <a:gd name="connsiteY5" fmla="*/ 13640 h 106733"/>
                  <a:gd name="connsiteX6" fmla="*/ 532225 w 533939"/>
                  <a:gd name="connsiteY6" fmla="*/ 16815 h 106733"/>
                  <a:gd name="connsiteX7" fmla="*/ 513175 w 533939"/>
                  <a:gd name="connsiteY7" fmla="*/ 42215 h 106733"/>
                  <a:gd name="connsiteX8" fmla="*/ 484600 w 533939"/>
                  <a:gd name="connsiteY8" fmla="*/ 67615 h 106733"/>
                  <a:gd name="connsiteX9" fmla="*/ 443325 w 533939"/>
                  <a:gd name="connsiteY9" fmla="*/ 99365 h 106733"/>
                  <a:gd name="connsiteX10" fmla="*/ 424275 w 533939"/>
                  <a:gd name="connsiteY10" fmla="*/ 105715 h 106733"/>
                  <a:gd name="connsiteX11" fmla="*/ 389350 w 533939"/>
                  <a:gd name="connsiteY11" fmla="*/ 83490 h 106733"/>
                  <a:gd name="connsiteX12" fmla="*/ 300450 w 533939"/>
                  <a:gd name="connsiteY12" fmla="*/ 83490 h 106733"/>
                  <a:gd name="connsiteX13" fmla="*/ 205200 w 533939"/>
                  <a:gd name="connsiteY13" fmla="*/ 70790 h 106733"/>
                  <a:gd name="connsiteX14" fmla="*/ 154400 w 533939"/>
                  <a:gd name="connsiteY14" fmla="*/ 77140 h 106733"/>
                  <a:gd name="connsiteX15" fmla="*/ 27400 w 533939"/>
                  <a:gd name="connsiteY15" fmla="*/ 77140 h 106733"/>
                  <a:gd name="connsiteX16" fmla="*/ 5175 w 533939"/>
                  <a:gd name="connsiteY16" fmla="*/ 7290 h 10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939" h="106733">
                    <a:moveTo>
                      <a:pt x="5175" y="7290"/>
                    </a:moveTo>
                    <a:cubicBezTo>
                      <a:pt x="15229" y="-4352"/>
                      <a:pt x="60208" y="8348"/>
                      <a:pt x="87725" y="7290"/>
                    </a:cubicBezTo>
                    <a:cubicBezTo>
                      <a:pt x="115242" y="6232"/>
                      <a:pt x="140113" y="1998"/>
                      <a:pt x="170275" y="940"/>
                    </a:cubicBezTo>
                    <a:cubicBezTo>
                      <a:pt x="200437" y="-118"/>
                      <a:pt x="268700" y="940"/>
                      <a:pt x="268700" y="940"/>
                    </a:cubicBezTo>
                    <a:cubicBezTo>
                      <a:pt x="304683" y="940"/>
                      <a:pt x="352838" y="-1177"/>
                      <a:pt x="386175" y="940"/>
                    </a:cubicBezTo>
                    <a:cubicBezTo>
                      <a:pt x="419512" y="3057"/>
                      <a:pt x="444383" y="10994"/>
                      <a:pt x="468725" y="13640"/>
                    </a:cubicBezTo>
                    <a:cubicBezTo>
                      <a:pt x="493067" y="16286"/>
                      <a:pt x="524817" y="12053"/>
                      <a:pt x="532225" y="16815"/>
                    </a:cubicBezTo>
                    <a:cubicBezTo>
                      <a:pt x="539633" y="21578"/>
                      <a:pt x="521113" y="33748"/>
                      <a:pt x="513175" y="42215"/>
                    </a:cubicBezTo>
                    <a:cubicBezTo>
                      <a:pt x="505238" y="50682"/>
                      <a:pt x="496242" y="58090"/>
                      <a:pt x="484600" y="67615"/>
                    </a:cubicBezTo>
                    <a:cubicBezTo>
                      <a:pt x="472958" y="77140"/>
                      <a:pt x="453379" y="93015"/>
                      <a:pt x="443325" y="99365"/>
                    </a:cubicBezTo>
                    <a:cubicBezTo>
                      <a:pt x="433271" y="105715"/>
                      <a:pt x="433271" y="108361"/>
                      <a:pt x="424275" y="105715"/>
                    </a:cubicBezTo>
                    <a:cubicBezTo>
                      <a:pt x="415279" y="103069"/>
                      <a:pt x="409988" y="87194"/>
                      <a:pt x="389350" y="83490"/>
                    </a:cubicBezTo>
                    <a:cubicBezTo>
                      <a:pt x="368712" y="79786"/>
                      <a:pt x="331142" y="85607"/>
                      <a:pt x="300450" y="83490"/>
                    </a:cubicBezTo>
                    <a:cubicBezTo>
                      <a:pt x="269758" y="81373"/>
                      <a:pt x="229542" y="71848"/>
                      <a:pt x="205200" y="70790"/>
                    </a:cubicBezTo>
                    <a:cubicBezTo>
                      <a:pt x="180858" y="69732"/>
                      <a:pt x="184033" y="76082"/>
                      <a:pt x="154400" y="77140"/>
                    </a:cubicBezTo>
                    <a:cubicBezTo>
                      <a:pt x="124767" y="78198"/>
                      <a:pt x="56504" y="89311"/>
                      <a:pt x="27400" y="77140"/>
                    </a:cubicBezTo>
                    <a:cubicBezTo>
                      <a:pt x="-1704" y="64969"/>
                      <a:pt x="-4879" y="18932"/>
                      <a:pt x="5175" y="72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96000">
                    <a:schemeClr val="bg1">
                      <a:lumMod val="85000"/>
                      <a:shade val="67500"/>
                      <a:satMod val="115000"/>
                      <a:alpha val="45845"/>
                    </a:schemeClr>
                  </a:gs>
                  <a:gs pos="77000">
                    <a:schemeClr val="bg1">
                      <a:shade val="100000"/>
                      <a:satMod val="115000"/>
                      <a:alpha val="27000"/>
                      <a:lumMod val="57000"/>
                      <a:lumOff val="43000"/>
                    </a:schemeClr>
                  </a:gs>
                </a:gsLst>
                <a:lin ang="3600000" scaled="0"/>
                <a:tileRect/>
              </a:gradFill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pic>
            <p:nvPicPr>
              <p:cNvPr id="97" name="Bildobjekt 96">
                <a:extLst>
                  <a:ext uri="{FF2B5EF4-FFF2-40B4-BE49-F238E27FC236}">
                    <a16:creationId xmlns:a16="http://schemas.microsoft.com/office/drawing/2014/main" id="{FEFC96E7-26C4-6741-8183-C9B84574E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915336">
                <a:off x="1362546" y="5715447"/>
                <a:ext cx="144057" cy="45719"/>
              </a:xfrm>
              <a:prstGeom prst="ellipse">
                <a:avLst/>
              </a:prstGeom>
            </p:spPr>
          </p:pic>
        </p:grpSp>
        <p:sp>
          <p:nvSpPr>
            <p:cNvPr id="102" name="Frihandsfigur 101">
              <a:extLst>
                <a:ext uri="{FF2B5EF4-FFF2-40B4-BE49-F238E27FC236}">
                  <a16:creationId xmlns:a16="http://schemas.microsoft.com/office/drawing/2014/main" id="{F9D7A7B3-B7E8-1C4E-A9A2-274FD47C661A}"/>
                </a:ext>
              </a:extLst>
            </p:cNvPr>
            <p:cNvSpPr/>
            <p:nvPr/>
          </p:nvSpPr>
          <p:spPr>
            <a:xfrm>
              <a:off x="4514828" y="5719449"/>
              <a:ext cx="152422" cy="116017"/>
            </a:xfrm>
            <a:custGeom>
              <a:avLst/>
              <a:gdLst>
                <a:gd name="connsiteX0" fmla="*/ 5175 w 533939"/>
                <a:gd name="connsiteY0" fmla="*/ 7290 h 106733"/>
                <a:gd name="connsiteX1" fmla="*/ 87725 w 533939"/>
                <a:gd name="connsiteY1" fmla="*/ 7290 h 106733"/>
                <a:gd name="connsiteX2" fmla="*/ 170275 w 533939"/>
                <a:gd name="connsiteY2" fmla="*/ 940 h 106733"/>
                <a:gd name="connsiteX3" fmla="*/ 268700 w 533939"/>
                <a:gd name="connsiteY3" fmla="*/ 940 h 106733"/>
                <a:gd name="connsiteX4" fmla="*/ 386175 w 533939"/>
                <a:gd name="connsiteY4" fmla="*/ 940 h 106733"/>
                <a:gd name="connsiteX5" fmla="*/ 468725 w 533939"/>
                <a:gd name="connsiteY5" fmla="*/ 13640 h 106733"/>
                <a:gd name="connsiteX6" fmla="*/ 532225 w 533939"/>
                <a:gd name="connsiteY6" fmla="*/ 16815 h 106733"/>
                <a:gd name="connsiteX7" fmla="*/ 513175 w 533939"/>
                <a:gd name="connsiteY7" fmla="*/ 42215 h 106733"/>
                <a:gd name="connsiteX8" fmla="*/ 484600 w 533939"/>
                <a:gd name="connsiteY8" fmla="*/ 67615 h 106733"/>
                <a:gd name="connsiteX9" fmla="*/ 443325 w 533939"/>
                <a:gd name="connsiteY9" fmla="*/ 99365 h 106733"/>
                <a:gd name="connsiteX10" fmla="*/ 424275 w 533939"/>
                <a:gd name="connsiteY10" fmla="*/ 105715 h 106733"/>
                <a:gd name="connsiteX11" fmla="*/ 389350 w 533939"/>
                <a:gd name="connsiteY11" fmla="*/ 83490 h 106733"/>
                <a:gd name="connsiteX12" fmla="*/ 300450 w 533939"/>
                <a:gd name="connsiteY12" fmla="*/ 83490 h 106733"/>
                <a:gd name="connsiteX13" fmla="*/ 205200 w 533939"/>
                <a:gd name="connsiteY13" fmla="*/ 70790 h 106733"/>
                <a:gd name="connsiteX14" fmla="*/ 154400 w 533939"/>
                <a:gd name="connsiteY14" fmla="*/ 77140 h 106733"/>
                <a:gd name="connsiteX15" fmla="*/ 27400 w 533939"/>
                <a:gd name="connsiteY15" fmla="*/ 77140 h 106733"/>
                <a:gd name="connsiteX16" fmla="*/ 5175 w 533939"/>
                <a:gd name="connsiteY16" fmla="*/ 7290 h 10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939" h="106733">
                  <a:moveTo>
                    <a:pt x="5175" y="7290"/>
                  </a:moveTo>
                  <a:cubicBezTo>
                    <a:pt x="15229" y="-4352"/>
                    <a:pt x="60208" y="8348"/>
                    <a:pt x="87725" y="7290"/>
                  </a:cubicBezTo>
                  <a:cubicBezTo>
                    <a:pt x="115242" y="6232"/>
                    <a:pt x="140113" y="1998"/>
                    <a:pt x="170275" y="940"/>
                  </a:cubicBezTo>
                  <a:cubicBezTo>
                    <a:pt x="200437" y="-118"/>
                    <a:pt x="268700" y="940"/>
                    <a:pt x="268700" y="940"/>
                  </a:cubicBezTo>
                  <a:cubicBezTo>
                    <a:pt x="304683" y="940"/>
                    <a:pt x="352838" y="-1177"/>
                    <a:pt x="386175" y="940"/>
                  </a:cubicBezTo>
                  <a:cubicBezTo>
                    <a:pt x="419512" y="3057"/>
                    <a:pt x="444383" y="10994"/>
                    <a:pt x="468725" y="13640"/>
                  </a:cubicBezTo>
                  <a:cubicBezTo>
                    <a:pt x="493067" y="16286"/>
                    <a:pt x="524817" y="12053"/>
                    <a:pt x="532225" y="16815"/>
                  </a:cubicBezTo>
                  <a:cubicBezTo>
                    <a:pt x="539633" y="21578"/>
                    <a:pt x="521113" y="33748"/>
                    <a:pt x="513175" y="42215"/>
                  </a:cubicBezTo>
                  <a:cubicBezTo>
                    <a:pt x="505238" y="50682"/>
                    <a:pt x="496242" y="58090"/>
                    <a:pt x="484600" y="67615"/>
                  </a:cubicBezTo>
                  <a:cubicBezTo>
                    <a:pt x="472958" y="77140"/>
                    <a:pt x="453379" y="93015"/>
                    <a:pt x="443325" y="99365"/>
                  </a:cubicBezTo>
                  <a:cubicBezTo>
                    <a:pt x="433271" y="105715"/>
                    <a:pt x="433271" y="108361"/>
                    <a:pt x="424275" y="105715"/>
                  </a:cubicBezTo>
                  <a:cubicBezTo>
                    <a:pt x="415279" y="103069"/>
                    <a:pt x="409988" y="87194"/>
                    <a:pt x="389350" y="83490"/>
                  </a:cubicBezTo>
                  <a:cubicBezTo>
                    <a:pt x="368712" y="79786"/>
                    <a:pt x="331142" y="85607"/>
                    <a:pt x="300450" y="83490"/>
                  </a:cubicBezTo>
                  <a:cubicBezTo>
                    <a:pt x="269758" y="81373"/>
                    <a:pt x="229542" y="71848"/>
                    <a:pt x="205200" y="70790"/>
                  </a:cubicBezTo>
                  <a:cubicBezTo>
                    <a:pt x="180858" y="69732"/>
                    <a:pt x="184033" y="76082"/>
                    <a:pt x="154400" y="77140"/>
                  </a:cubicBezTo>
                  <a:cubicBezTo>
                    <a:pt x="124767" y="78198"/>
                    <a:pt x="56504" y="89311"/>
                    <a:pt x="27400" y="77140"/>
                  </a:cubicBezTo>
                  <a:cubicBezTo>
                    <a:pt x="-1704" y="64969"/>
                    <a:pt x="-4879" y="18932"/>
                    <a:pt x="5175" y="729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85000"/>
                    <a:shade val="30000"/>
                    <a:satMod val="115000"/>
                  </a:schemeClr>
                </a:gs>
                <a:gs pos="96000">
                  <a:schemeClr val="bg1">
                    <a:lumMod val="85000"/>
                    <a:shade val="67500"/>
                    <a:satMod val="115000"/>
                    <a:alpha val="45845"/>
                  </a:schemeClr>
                </a:gs>
                <a:gs pos="30000">
                  <a:schemeClr val="bg1">
                    <a:shade val="100000"/>
                    <a:satMod val="115000"/>
                    <a:alpha val="27000"/>
                    <a:lumMod val="57000"/>
                    <a:lumOff val="43000"/>
                  </a:schemeClr>
                </a:gs>
              </a:gsLst>
              <a:lin ang="3600000" scaled="0"/>
              <a:tileRect/>
            </a:gradFill>
            <a:ln w="9525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81C762F4-2D28-164E-AFEA-8DF0CB87406C}"/>
                </a:ext>
              </a:extLst>
            </p:cNvPr>
            <p:cNvSpPr/>
            <p:nvPr/>
          </p:nvSpPr>
          <p:spPr>
            <a:xfrm>
              <a:off x="4609022" y="5727941"/>
              <a:ext cx="103302" cy="76560"/>
            </a:xfrm>
            <a:custGeom>
              <a:avLst/>
              <a:gdLst>
                <a:gd name="connsiteX0" fmla="*/ 5175 w 533939"/>
                <a:gd name="connsiteY0" fmla="*/ 7290 h 106733"/>
                <a:gd name="connsiteX1" fmla="*/ 87725 w 533939"/>
                <a:gd name="connsiteY1" fmla="*/ 7290 h 106733"/>
                <a:gd name="connsiteX2" fmla="*/ 170275 w 533939"/>
                <a:gd name="connsiteY2" fmla="*/ 940 h 106733"/>
                <a:gd name="connsiteX3" fmla="*/ 268700 w 533939"/>
                <a:gd name="connsiteY3" fmla="*/ 940 h 106733"/>
                <a:gd name="connsiteX4" fmla="*/ 386175 w 533939"/>
                <a:gd name="connsiteY4" fmla="*/ 940 h 106733"/>
                <a:gd name="connsiteX5" fmla="*/ 468725 w 533939"/>
                <a:gd name="connsiteY5" fmla="*/ 13640 h 106733"/>
                <a:gd name="connsiteX6" fmla="*/ 532225 w 533939"/>
                <a:gd name="connsiteY6" fmla="*/ 16815 h 106733"/>
                <a:gd name="connsiteX7" fmla="*/ 513175 w 533939"/>
                <a:gd name="connsiteY7" fmla="*/ 42215 h 106733"/>
                <a:gd name="connsiteX8" fmla="*/ 484600 w 533939"/>
                <a:gd name="connsiteY8" fmla="*/ 67615 h 106733"/>
                <a:gd name="connsiteX9" fmla="*/ 443325 w 533939"/>
                <a:gd name="connsiteY9" fmla="*/ 99365 h 106733"/>
                <a:gd name="connsiteX10" fmla="*/ 424275 w 533939"/>
                <a:gd name="connsiteY10" fmla="*/ 105715 h 106733"/>
                <a:gd name="connsiteX11" fmla="*/ 389350 w 533939"/>
                <a:gd name="connsiteY11" fmla="*/ 83490 h 106733"/>
                <a:gd name="connsiteX12" fmla="*/ 300450 w 533939"/>
                <a:gd name="connsiteY12" fmla="*/ 83490 h 106733"/>
                <a:gd name="connsiteX13" fmla="*/ 205200 w 533939"/>
                <a:gd name="connsiteY13" fmla="*/ 70790 h 106733"/>
                <a:gd name="connsiteX14" fmla="*/ 154400 w 533939"/>
                <a:gd name="connsiteY14" fmla="*/ 77140 h 106733"/>
                <a:gd name="connsiteX15" fmla="*/ 27400 w 533939"/>
                <a:gd name="connsiteY15" fmla="*/ 77140 h 106733"/>
                <a:gd name="connsiteX16" fmla="*/ 5175 w 533939"/>
                <a:gd name="connsiteY16" fmla="*/ 7290 h 10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939" h="106733">
                  <a:moveTo>
                    <a:pt x="5175" y="7290"/>
                  </a:moveTo>
                  <a:cubicBezTo>
                    <a:pt x="15229" y="-4352"/>
                    <a:pt x="60208" y="8348"/>
                    <a:pt x="87725" y="7290"/>
                  </a:cubicBezTo>
                  <a:cubicBezTo>
                    <a:pt x="115242" y="6232"/>
                    <a:pt x="140113" y="1998"/>
                    <a:pt x="170275" y="940"/>
                  </a:cubicBezTo>
                  <a:cubicBezTo>
                    <a:pt x="200437" y="-118"/>
                    <a:pt x="268700" y="940"/>
                    <a:pt x="268700" y="940"/>
                  </a:cubicBezTo>
                  <a:cubicBezTo>
                    <a:pt x="304683" y="940"/>
                    <a:pt x="352838" y="-1177"/>
                    <a:pt x="386175" y="940"/>
                  </a:cubicBezTo>
                  <a:cubicBezTo>
                    <a:pt x="419512" y="3057"/>
                    <a:pt x="444383" y="10994"/>
                    <a:pt x="468725" y="13640"/>
                  </a:cubicBezTo>
                  <a:cubicBezTo>
                    <a:pt x="493067" y="16286"/>
                    <a:pt x="524817" y="12053"/>
                    <a:pt x="532225" y="16815"/>
                  </a:cubicBezTo>
                  <a:cubicBezTo>
                    <a:pt x="539633" y="21578"/>
                    <a:pt x="521113" y="33748"/>
                    <a:pt x="513175" y="42215"/>
                  </a:cubicBezTo>
                  <a:cubicBezTo>
                    <a:pt x="505238" y="50682"/>
                    <a:pt x="496242" y="58090"/>
                    <a:pt x="484600" y="67615"/>
                  </a:cubicBezTo>
                  <a:cubicBezTo>
                    <a:pt x="472958" y="77140"/>
                    <a:pt x="453379" y="93015"/>
                    <a:pt x="443325" y="99365"/>
                  </a:cubicBezTo>
                  <a:cubicBezTo>
                    <a:pt x="433271" y="105715"/>
                    <a:pt x="433271" y="108361"/>
                    <a:pt x="424275" y="105715"/>
                  </a:cubicBezTo>
                  <a:cubicBezTo>
                    <a:pt x="415279" y="103069"/>
                    <a:pt x="409988" y="87194"/>
                    <a:pt x="389350" y="83490"/>
                  </a:cubicBezTo>
                  <a:cubicBezTo>
                    <a:pt x="368712" y="79786"/>
                    <a:pt x="331142" y="85607"/>
                    <a:pt x="300450" y="83490"/>
                  </a:cubicBezTo>
                  <a:cubicBezTo>
                    <a:pt x="269758" y="81373"/>
                    <a:pt x="229542" y="71848"/>
                    <a:pt x="205200" y="70790"/>
                  </a:cubicBezTo>
                  <a:cubicBezTo>
                    <a:pt x="180858" y="69732"/>
                    <a:pt x="184033" y="76082"/>
                    <a:pt x="154400" y="77140"/>
                  </a:cubicBezTo>
                  <a:cubicBezTo>
                    <a:pt x="124767" y="78198"/>
                    <a:pt x="56504" y="89311"/>
                    <a:pt x="27400" y="77140"/>
                  </a:cubicBezTo>
                  <a:cubicBezTo>
                    <a:pt x="-1704" y="64969"/>
                    <a:pt x="-4879" y="18932"/>
                    <a:pt x="5175" y="729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85000"/>
                    <a:shade val="30000"/>
                    <a:satMod val="115000"/>
                  </a:schemeClr>
                </a:gs>
                <a:gs pos="96000">
                  <a:schemeClr val="bg1">
                    <a:lumMod val="85000"/>
                    <a:shade val="67500"/>
                    <a:satMod val="115000"/>
                    <a:alpha val="45845"/>
                  </a:schemeClr>
                </a:gs>
                <a:gs pos="30000">
                  <a:schemeClr val="bg1">
                    <a:shade val="100000"/>
                    <a:satMod val="115000"/>
                    <a:alpha val="27000"/>
                    <a:lumMod val="57000"/>
                    <a:lumOff val="43000"/>
                  </a:schemeClr>
                </a:gs>
              </a:gsLst>
              <a:lin ang="3600000" scaled="0"/>
              <a:tileRect/>
            </a:gradFill>
            <a:ln w="9525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8742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48" grpId="0"/>
      <p:bldP spid="49" grpId="0"/>
      <p:bldP spid="51" grpId="0"/>
      <p:bldP spid="62" grpId="0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0568512-74B6-9644-A20E-FECC0C03AB4C}"/>
              </a:ext>
            </a:extLst>
          </p:cNvPr>
          <p:cNvSpPr/>
          <p:nvPr/>
        </p:nvSpPr>
        <p:spPr>
          <a:xfrm>
            <a:off x="3880378" y="422903"/>
            <a:ext cx="1383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Prövning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817B84-227E-EA45-BFFE-4BDA519F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439" y="23004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C5BE41C-42D9-A04D-ACDB-8694AE77B393}"/>
              </a:ext>
            </a:extLst>
          </p:cNvPr>
          <p:cNvSpPr/>
          <p:nvPr/>
        </p:nvSpPr>
        <p:spPr>
          <a:xfrm>
            <a:off x="927179" y="1047063"/>
            <a:ext cx="7289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har löst en ekvation bör man alltid kontrollera om svaret stämmer.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0AD63F8-3909-6E4A-A62C-465A7D428828}"/>
              </a:ext>
            </a:extLst>
          </p:cNvPr>
          <p:cNvSpPr/>
          <p:nvPr/>
        </p:nvSpPr>
        <p:spPr>
          <a:xfrm>
            <a:off x="3338501" y="1479186"/>
            <a:ext cx="2309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gör en </a:t>
            </a:r>
            <a:r>
              <a:rPr lang="sv-SE" i="1" dirty="0">
                <a:solidFill>
                  <a:srgbClr val="C00000"/>
                </a:solidFill>
              </a:rPr>
              <a:t>prövning</a:t>
            </a:r>
            <a:r>
              <a:rPr lang="sv-SE" dirty="0"/>
              <a:t>.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60B51D8-CDD0-F743-9EAC-D1CC94559A8A}"/>
              </a:ext>
            </a:extLst>
          </p:cNvPr>
          <p:cNvSpPr/>
          <p:nvPr/>
        </p:nvSpPr>
        <p:spPr>
          <a:xfrm>
            <a:off x="1010159" y="1898216"/>
            <a:ext cx="739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sätter man in det värde man har fått på det obekanta talet i ekvationen.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E6D3665-83B9-8247-A28B-B1FE01218282}"/>
              </a:ext>
            </a:extLst>
          </p:cNvPr>
          <p:cNvSpPr/>
          <p:nvPr/>
        </p:nvSpPr>
        <p:spPr>
          <a:xfrm>
            <a:off x="1010159" y="2380037"/>
            <a:ext cx="7424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vänster led och höger led är lika (</a:t>
            </a:r>
            <a:r>
              <a:rPr lang="sv-SE" dirty="0">
                <a:solidFill>
                  <a:srgbClr val="C00000"/>
                </a:solidFill>
              </a:rPr>
              <a:t>V.L. = H.L.</a:t>
            </a:r>
            <a:r>
              <a:rPr lang="sv-SE" dirty="0"/>
              <a:t>) så stämmer värdet man fått.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B66254-BF02-DE41-851F-7059B7567DF0}"/>
              </a:ext>
            </a:extLst>
          </p:cNvPr>
          <p:cNvSpPr/>
          <p:nvPr/>
        </p:nvSpPr>
        <p:spPr>
          <a:xfrm>
            <a:off x="3544600" y="2857807"/>
            <a:ext cx="225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2</a:t>
            </a:r>
            <a:r>
              <a:rPr lang="sv-SE" sz="2800" i="1" dirty="0"/>
              <a:t>x </a:t>
            </a:r>
            <a:r>
              <a:rPr lang="sv-SE" sz="2800" dirty="0"/>
              <a:t>+ 1 = 9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594EC24-DD01-964C-BDA4-4D5CDF3B3D34}"/>
              </a:ext>
            </a:extLst>
          </p:cNvPr>
          <p:cNvSpPr/>
          <p:nvPr/>
        </p:nvSpPr>
        <p:spPr>
          <a:xfrm>
            <a:off x="4200312" y="3139532"/>
            <a:ext cx="1352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. . . . .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0FA9344-0E35-FE40-8F9F-47BCD11A89F5}"/>
              </a:ext>
            </a:extLst>
          </p:cNvPr>
          <p:cNvSpPr/>
          <p:nvPr/>
        </p:nvSpPr>
        <p:spPr>
          <a:xfrm>
            <a:off x="4294892" y="3550824"/>
            <a:ext cx="1352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i="1" dirty="0">
                <a:solidFill>
                  <a:srgbClr val="C00000"/>
                </a:solidFill>
              </a:rPr>
              <a:t>x</a:t>
            </a:r>
            <a:r>
              <a:rPr lang="sv-SE" sz="2800" i="1" dirty="0"/>
              <a:t> </a:t>
            </a:r>
            <a:r>
              <a:rPr lang="sv-SE" sz="2800" dirty="0"/>
              <a:t>= </a:t>
            </a:r>
            <a:r>
              <a:rPr lang="sv-SE" sz="2800" dirty="0">
                <a:solidFill>
                  <a:srgbClr val="C00000"/>
                </a:solidFill>
              </a:rPr>
              <a:t>4 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B4EEEF0-EC97-1C44-A4CE-57E42D613E6E}"/>
              </a:ext>
            </a:extLst>
          </p:cNvPr>
          <p:cNvSpPr/>
          <p:nvPr/>
        </p:nvSpPr>
        <p:spPr>
          <a:xfrm>
            <a:off x="4200312" y="4328167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Prövning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2B85CD0-1E0B-1B47-ACBE-D94F380BDE9E}"/>
              </a:ext>
            </a:extLst>
          </p:cNvPr>
          <p:cNvSpPr txBox="1"/>
          <p:nvPr/>
        </p:nvSpPr>
        <p:spPr>
          <a:xfrm>
            <a:off x="2740921" y="4695040"/>
            <a:ext cx="43405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cs typeface="Bradley Hand Bold"/>
              </a:rPr>
              <a:t>V.L. = 2 · </a:t>
            </a:r>
            <a:r>
              <a:rPr lang="sv-SE" sz="2800" dirty="0">
                <a:solidFill>
                  <a:srgbClr val="C00000"/>
                </a:solidFill>
                <a:cs typeface="Bradley Hand Bold"/>
              </a:rPr>
              <a:t>4</a:t>
            </a:r>
            <a:r>
              <a:rPr lang="sv-SE" sz="2800" dirty="0">
                <a:cs typeface="Bradley Hand Bold"/>
              </a:rPr>
              <a:t> + 1 =</a:t>
            </a:r>
            <a:endParaRPr lang="sv-SE" sz="2800" b="1" dirty="0">
              <a:cs typeface="Bradley Hand Bold"/>
            </a:endParaRPr>
          </a:p>
          <a:p>
            <a:endParaRPr lang="sv-SE" sz="1000" dirty="0">
              <a:cs typeface="Bradley Hand Bold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E77ACB6-4015-E840-99EF-531FDD4C3BDF}"/>
              </a:ext>
            </a:extLst>
          </p:cNvPr>
          <p:cNvSpPr txBox="1"/>
          <p:nvPr/>
        </p:nvSpPr>
        <p:spPr>
          <a:xfrm>
            <a:off x="4911173" y="5287717"/>
            <a:ext cx="206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cs typeface="Bradley Hand Bold"/>
              </a:rPr>
              <a:t>V.L. = H.L.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DEE747B-88ED-6E4C-AE74-A8BA3142602F}"/>
              </a:ext>
            </a:extLst>
          </p:cNvPr>
          <p:cNvSpPr/>
          <p:nvPr/>
        </p:nvSpPr>
        <p:spPr>
          <a:xfrm>
            <a:off x="2727160" y="5287717"/>
            <a:ext cx="1765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cs typeface="Bradley Hand Bold"/>
              </a:rPr>
              <a:t>H.L. = </a:t>
            </a:r>
            <a:r>
              <a:rPr lang="sv-SE" sz="2800" b="1" dirty="0">
                <a:cs typeface="Bradley Hand Bold"/>
              </a:rPr>
              <a:t>9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3FA3AD0-7C7E-1E45-A06C-EFE72F25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356" y="5919375"/>
            <a:ext cx="330885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Ekvationens lösning stämmer.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E31C17B-C2A6-8143-944A-1FC771C10889}"/>
              </a:ext>
            </a:extLst>
          </p:cNvPr>
          <p:cNvSpPr txBox="1"/>
          <p:nvPr/>
        </p:nvSpPr>
        <p:spPr>
          <a:xfrm>
            <a:off x="5052589" y="4695040"/>
            <a:ext cx="126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cs typeface="Bradley Hand Bold"/>
              </a:rPr>
              <a:t>8 + 1 =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FB10BD1-DEA8-094E-86B3-8AAC90A3B425}"/>
              </a:ext>
            </a:extLst>
          </p:cNvPr>
          <p:cNvSpPr txBox="1"/>
          <p:nvPr/>
        </p:nvSpPr>
        <p:spPr>
          <a:xfrm>
            <a:off x="6055682" y="4693400"/>
            <a:ext cx="52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cs typeface="Bradley Hand Bold"/>
              </a:rPr>
              <a:t>9</a:t>
            </a:r>
            <a:endParaRPr lang="sv-SE" sz="2800" dirty="0"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1233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502A9F2-99DD-B841-B55F-0DB5A037D6FB}"/>
              </a:ext>
            </a:extLst>
          </p:cNvPr>
          <p:cNvSpPr/>
          <p:nvPr/>
        </p:nvSpPr>
        <p:spPr>
          <a:xfrm>
            <a:off x="367698" y="4738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C041C86-36E3-514D-8E95-62B5CB837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02" y="319741"/>
            <a:ext cx="1161498" cy="38489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568111D-6090-914E-AC81-90F4AF2C4907}"/>
              </a:ext>
            </a:extLst>
          </p:cNvPr>
          <p:cNvSpPr txBox="1"/>
          <p:nvPr/>
        </p:nvSpPr>
        <p:spPr>
          <a:xfrm>
            <a:off x="2036451" y="519970"/>
            <a:ext cx="411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n-lt"/>
              </a:rPr>
              <a:t>Lös ekvationerna.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2658E25-A7F6-744A-9D82-1C4231545BDB}"/>
              </a:ext>
            </a:extLst>
          </p:cNvPr>
          <p:cNvSpPr txBox="1"/>
          <p:nvPr/>
        </p:nvSpPr>
        <p:spPr>
          <a:xfrm>
            <a:off x="2036451" y="883944"/>
            <a:ext cx="1778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v-SE" sz="2000" dirty="0"/>
              <a:t>5</a:t>
            </a:r>
            <a:r>
              <a:rPr lang="sv-SE" sz="2000" i="1" dirty="0"/>
              <a:t>x</a:t>
            </a:r>
            <a:r>
              <a:rPr lang="sv-SE" sz="2000" dirty="0"/>
              <a:t> + 3 =  23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91C2C7FB-7E02-3643-AE54-41A5D2CDDDF9}"/>
              </a:ext>
            </a:extLst>
          </p:cNvPr>
          <p:cNvGrpSpPr/>
          <p:nvPr/>
        </p:nvGrpSpPr>
        <p:grpSpPr>
          <a:xfrm>
            <a:off x="4497259" y="755350"/>
            <a:ext cx="1572693" cy="657297"/>
            <a:chOff x="4497259" y="1612702"/>
            <a:chExt cx="1572693" cy="657297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4A41F0A1-80A0-E349-8389-FABC5E8EAC2D}"/>
                </a:ext>
              </a:extLst>
            </p:cNvPr>
            <p:cNvGrpSpPr/>
            <p:nvPr/>
          </p:nvGrpSpPr>
          <p:grpSpPr>
            <a:xfrm>
              <a:off x="4845492" y="1612702"/>
              <a:ext cx="1224460" cy="657297"/>
              <a:chOff x="4845492" y="1612702"/>
              <a:chExt cx="1224460" cy="657297"/>
            </a:xfrm>
          </p:grpSpPr>
          <p:grpSp>
            <p:nvGrpSpPr>
              <p:cNvPr id="6" name="Grupp 5">
                <a:extLst>
                  <a:ext uri="{FF2B5EF4-FFF2-40B4-BE49-F238E27FC236}">
                    <a16:creationId xmlns:a16="http://schemas.microsoft.com/office/drawing/2014/main" id="{D552370B-FDA9-0B41-9938-E68D58CF89DF}"/>
                  </a:ext>
                </a:extLst>
              </p:cNvPr>
              <p:cNvGrpSpPr/>
              <p:nvPr/>
            </p:nvGrpSpPr>
            <p:grpSpPr>
              <a:xfrm>
                <a:off x="4845492" y="1612702"/>
                <a:ext cx="469273" cy="657297"/>
                <a:chOff x="913128" y="1769966"/>
                <a:chExt cx="469273" cy="657297"/>
              </a:xfrm>
            </p:grpSpPr>
            <p:sp>
              <p:nvSpPr>
                <p:cNvPr id="7" name="Rektangel 6">
                  <a:extLst>
                    <a:ext uri="{FF2B5EF4-FFF2-40B4-BE49-F238E27FC236}">
                      <a16:creationId xmlns:a16="http://schemas.microsoft.com/office/drawing/2014/main" id="{6CA104C5-1828-D64F-94F2-68335BED005C}"/>
                    </a:ext>
                  </a:extLst>
                </p:cNvPr>
                <p:cNvSpPr/>
                <p:nvPr/>
              </p:nvSpPr>
              <p:spPr>
                <a:xfrm>
                  <a:off x="913128" y="1769966"/>
                  <a:ext cx="46927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z</a:t>
                  </a:r>
                </a:p>
              </p:txBody>
            </p:sp>
            <p:sp>
              <p:nvSpPr>
                <p:cNvPr id="8" name="Rektangel 7">
                  <a:extLst>
                    <a:ext uri="{FF2B5EF4-FFF2-40B4-BE49-F238E27FC236}">
                      <a16:creationId xmlns:a16="http://schemas.microsoft.com/office/drawing/2014/main" id="{FA1BA0D3-2EF5-0A4C-8955-B73838FC963B}"/>
                    </a:ext>
                  </a:extLst>
                </p:cNvPr>
                <p:cNvSpPr/>
                <p:nvPr/>
              </p:nvSpPr>
              <p:spPr>
                <a:xfrm>
                  <a:off x="915489" y="2027153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4</a:t>
                  </a:r>
                </a:p>
              </p:txBody>
            </p:sp>
            <p:cxnSp>
              <p:nvCxnSpPr>
                <p:cNvPr id="9" name="Rak 8">
                  <a:extLst>
                    <a:ext uri="{FF2B5EF4-FFF2-40B4-BE49-F238E27FC236}">
                      <a16:creationId xmlns:a16="http://schemas.microsoft.com/office/drawing/2014/main" id="{D6B528B4-7452-AE4E-995D-8BA56FAB0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1921" y="2099707"/>
                  <a:ext cx="2672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A42294CE-8153-A244-90B7-8577F6100052}"/>
                  </a:ext>
                </a:extLst>
              </p:cNvPr>
              <p:cNvSpPr txBox="1"/>
              <p:nvPr/>
            </p:nvSpPr>
            <p:spPr>
              <a:xfrm>
                <a:off x="5132145" y="1741296"/>
                <a:ext cx="937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– 1 = 2 </a:t>
                </a:r>
              </a:p>
            </p:txBody>
          </p:sp>
        </p:grp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3392CC0-B59F-EF41-830C-3A47C35AC950}"/>
                </a:ext>
              </a:extLst>
            </p:cNvPr>
            <p:cNvSpPr/>
            <p:nvPr/>
          </p:nvSpPr>
          <p:spPr>
            <a:xfrm>
              <a:off x="4497259" y="1756685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5C2F804C-EA22-5B46-BD29-805AF61FB1D3}"/>
              </a:ext>
            </a:extLst>
          </p:cNvPr>
          <p:cNvSpPr txBox="1"/>
          <p:nvPr/>
        </p:nvSpPr>
        <p:spPr>
          <a:xfrm>
            <a:off x="1699572" y="1812804"/>
            <a:ext cx="292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a)			5X </a:t>
            </a:r>
            <a:r>
              <a:rPr lang="sv-SE" sz="2000" dirty="0">
                <a:cs typeface="Bradley Hand Bold"/>
              </a:rPr>
              <a:t>+</a:t>
            </a:r>
            <a:r>
              <a:rPr lang="sv-SE" sz="2000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sz="2000" dirty="0">
                <a:latin typeface="Bradley Hand Bold"/>
                <a:cs typeface="Bradley Hand Bold"/>
              </a:rPr>
              <a:t>3 </a:t>
            </a:r>
            <a:r>
              <a:rPr lang="sv-SE" sz="2000" dirty="0">
                <a:cs typeface="Bradley Hand Bold"/>
              </a:rPr>
              <a:t>=</a:t>
            </a:r>
            <a:r>
              <a:rPr lang="sv-SE" sz="2000" dirty="0">
                <a:latin typeface="Bradley Hand Bold"/>
                <a:cs typeface="Bradley Hand Bold"/>
              </a:rPr>
              <a:t> 23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6F45B347-FB92-3A44-ADED-045C1FDE49ED}"/>
              </a:ext>
            </a:extLst>
          </p:cNvPr>
          <p:cNvSpPr txBox="1"/>
          <p:nvPr/>
        </p:nvSpPr>
        <p:spPr>
          <a:xfrm>
            <a:off x="2667619" y="2134496"/>
            <a:ext cx="2924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5X </a:t>
            </a:r>
            <a:r>
              <a:rPr lang="sv-SE" sz="2000" dirty="0">
                <a:cs typeface="Bradley Hand Bold"/>
              </a:rPr>
              <a:t>+</a:t>
            </a:r>
            <a:r>
              <a:rPr lang="sv-SE" sz="2000" dirty="0">
                <a:latin typeface="Bradley Hand Bold"/>
                <a:cs typeface="Bradley Hand Bold"/>
              </a:rPr>
              <a:t> 3 </a:t>
            </a:r>
            <a:r>
              <a:rPr lang="sv-SE" sz="2000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sz="2000" dirty="0">
                <a:cs typeface="Bradley Hand Bold"/>
              </a:rPr>
              <a:t> </a:t>
            </a:r>
            <a:r>
              <a:rPr lang="sv-SE" sz="2000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  <a:r>
              <a:rPr lang="sv-SE" sz="2000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sz="2000" dirty="0">
                <a:cs typeface="Bradley Hand Bold"/>
              </a:rPr>
              <a:t>= </a:t>
            </a:r>
            <a:r>
              <a:rPr lang="sv-SE" sz="2000" dirty="0">
                <a:latin typeface="Bradley Hand Bold"/>
                <a:cs typeface="Bradley Hand Bold"/>
              </a:rPr>
              <a:t>23 </a:t>
            </a:r>
            <a:r>
              <a:rPr lang="sv-SE" sz="2000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sz="2000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sz="2000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BAADDD4B-FE4C-4846-9AD3-B06829BBC753}"/>
              </a:ext>
            </a:extLst>
          </p:cNvPr>
          <p:cNvSpPr txBox="1"/>
          <p:nvPr/>
        </p:nvSpPr>
        <p:spPr>
          <a:xfrm>
            <a:off x="3508586" y="2476806"/>
            <a:ext cx="117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5x </a:t>
            </a:r>
            <a:r>
              <a:rPr lang="sv-SE" sz="2000" dirty="0">
                <a:cs typeface="Bradley Hand Bold"/>
              </a:rPr>
              <a:t>=</a:t>
            </a:r>
            <a:r>
              <a:rPr lang="sv-SE" sz="2000" dirty="0">
                <a:latin typeface="Bradley Hand Bold"/>
                <a:cs typeface="Bradley Hand Bold"/>
              </a:rPr>
              <a:t> 20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89780422-E963-4B43-A8B1-8F89B96A5033}"/>
              </a:ext>
            </a:extLst>
          </p:cNvPr>
          <p:cNvGrpSpPr/>
          <p:nvPr/>
        </p:nvGrpSpPr>
        <p:grpSpPr>
          <a:xfrm>
            <a:off x="3436784" y="2747774"/>
            <a:ext cx="1148097" cy="621340"/>
            <a:chOff x="5280987" y="3583181"/>
            <a:chExt cx="1148097" cy="621340"/>
          </a:xfrm>
        </p:grpSpPr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DBF0E16E-F11E-5640-A211-21A9DA0F0294}"/>
                </a:ext>
              </a:extLst>
            </p:cNvPr>
            <p:cNvGrpSpPr/>
            <p:nvPr/>
          </p:nvGrpSpPr>
          <p:grpSpPr>
            <a:xfrm>
              <a:off x="5280987" y="3583181"/>
              <a:ext cx="695353" cy="621340"/>
              <a:chOff x="1134553" y="2937619"/>
              <a:chExt cx="695353" cy="621340"/>
            </a:xfrm>
          </p:grpSpPr>
          <p:grpSp>
            <p:nvGrpSpPr>
              <p:cNvPr id="54" name="Grupp 53">
                <a:extLst>
                  <a:ext uri="{FF2B5EF4-FFF2-40B4-BE49-F238E27FC236}">
                    <a16:creationId xmlns:a16="http://schemas.microsoft.com/office/drawing/2014/main" id="{A594ED42-6DCD-E44B-B6FA-5AF5790D0E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4553" y="2937619"/>
                <a:ext cx="467002" cy="621340"/>
                <a:chOff x="3860090" y="1875925"/>
                <a:chExt cx="467002" cy="621516"/>
              </a:xfrm>
            </p:grpSpPr>
            <p:sp>
              <p:nvSpPr>
                <p:cNvPr id="56" name="textruta 8">
                  <a:extLst>
                    <a:ext uri="{FF2B5EF4-FFF2-40B4-BE49-F238E27FC236}">
                      <a16:creationId xmlns:a16="http://schemas.microsoft.com/office/drawing/2014/main" id="{77A009E2-3A21-5341-81AC-8B6541F2A1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3504" y="1875925"/>
                  <a:ext cx="463588" cy="40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2000" dirty="0">
                      <a:latin typeface="Bradley Hand Bold"/>
                      <a:cs typeface="Bradley Hand Bold"/>
                    </a:rPr>
                    <a:t>5x</a:t>
                  </a:r>
                </a:p>
              </p:txBody>
            </p:sp>
            <p:sp>
              <p:nvSpPr>
                <p:cNvPr id="57" name="textruta 9">
                  <a:extLst>
                    <a:ext uri="{FF2B5EF4-FFF2-40B4-BE49-F238E27FC236}">
                      <a16:creationId xmlns:a16="http://schemas.microsoft.com/office/drawing/2014/main" id="{D19290B8-94DC-7B4E-8DF0-9DAC5357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405880" cy="40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20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2000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58" name="Rak 57">
                  <a:extLst>
                    <a:ext uri="{FF2B5EF4-FFF2-40B4-BE49-F238E27FC236}">
                      <a16:creationId xmlns:a16="http://schemas.microsoft.com/office/drawing/2014/main" id="{67C39013-D1A1-204E-BB58-695AA35D79CF}"/>
                    </a:ext>
                  </a:extLst>
                </p:cNvPr>
                <p:cNvCxnSpPr/>
                <p:nvPr/>
              </p:nvCxnSpPr>
              <p:spPr>
                <a:xfrm>
                  <a:off x="3861666" y="2176052"/>
                  <a:ext cx="419100" cy="0"/>
                </a:xfrm>
                <a:prstGeom prst="line">
                  <a:avLst/>
                </a:prstGeom>
                <a:ln w="15875" cmpd="sng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5696EAF2-5FF7-8F41-BB08-29EDCF0DA03D}"/>
                  </a:ext>
                </a:extLst>
              </p:cNvPr>
              <p:cNvSpPr txBox="1"/>
              <p:nvPr/>
            </p:nvSpPr>
            <p:spPr>
              <a:xfrm>
                <a:off x="1542819" y="3059256"/>
                <a:ext cx="287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cs typeface="Bradley Hand Bold"/>
                  </a:rPr>
                  <a:t>=</a:t>
                </a:r>
                <a:endParaRPr lang="sv-SE" sz="2000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DFA59FEC-7A08-8448-B29A-BCFA7F0D91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1590" y="3602414"/>
              <a:ext cx="517494" cy="597133"/>
              <a:chOff x="3777420" y="1906111"/>
              <a:chExt cx="517494" cy="597301"/>
            </a:xfrm>
          </p:grpSpPr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A051880F-B363-8B49-A5E4-41D7DBDBC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486" y="1906111"/>
                <a:ext cx="484428" cy="400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000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sp>
            <p:nvSpPr>
              <p:cNvPr id="52" name="textruta 51">
                <a:extLst>
                  <a:ext uri="{FF2B5EF4-FFF2-40B4-BE49-F238E27FC236}">
                    <a16:creationId xmlns:a16="http://schemas.microsoft.com/office/drawing/2014/main" id="{447C6ADC-2D28-074D-A9D2-E6A407295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7420" y="2103190"/>
                <a:ext cx="405880" cy="400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000" dirty="0">
                    <a:latin typeface="Bradley Hand Bold"/>
                    <a:cs typeface="Bradley Hand Bold"/>
                  </a:rPr>
                  <a:t> </a:t>
                </a:r>
                <a:r>
                  <a:rPr lang="sv-SE" sz="20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2B078B8E-CAF8-BC4E-8F6E-012A798CC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2170" y="2186998"/>
                <a:ext cx="346028" cy="0"/>
              </a:xfrm>
              <a:prstGeom prst="line">
                <a:avLst/>
              </a:prstGeom>
              <a:ln w="158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ruta 58">
            <a:extLst>
              <a:ext uri="{FF2B5EF4-FFF2-40B4-BE49-F238E27FC236}">
                <a16:creationId xmlns:a16="http://schemas.microsoft.com/office/drawing/2014/main" id="{3579E256-0A0C-2749-8EC5-F0B2A424C99E}"/>
              </a:ext>
            </a:extLst>
          </p:cNvPr>
          <p:cNvSpPr txBox="1"/>
          <p:nvPr/>
        </p:nvSpPr>
        <p:spPr>
          <a:xfrm>
            <a:off x="3670307" y="3244334"/>
            <a:ext cx="101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x </a:t>
            </a:r>
            <a:r>
              <a:rPr lang="sv-SE" sz="2000" dirty="0">
                <a:cs typeface="Bradley Hand Bold"/>
              </a:rPr>
              <a:t>=</a:t>
            </a:r>
            <a:r>
              <a:rPr lang="sv-SE" sz="2000" dirty="0">
                <a:latin typeface="Bradley Hand Bold"/>
                <a:cs typeface="Bradley Hand Bold"/>
              </a:rPr>
              <a:t> </a:t>
            </a:r>
            <a:r>
              <a:rPr lang="sv-SE" sz="2000" dirty="0">
                <a:solidFill>
                  <a:srgbClr val="00B050"/>
                </a:solidFill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D504D722-ABA0-E34F-B5C8-114E971BB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321" y="2035444"/>
            <a:ext cx="316875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Du börjar med att subtrahera </a:t>
            </a:r>
            <a:r>
              <a:rPr lang="sv-SE" sz="1200" dirty="0">
                <a:solidFill>
                  <a:srgbClr val="C00000"/>
                </a:solidFill>
              </a:rPr>
              <a:t>3</a:t>
            </a:r>
            <a:r>
              <a:rPr lang="sv-SE" sz="1200" dirty="0"/>
              <a:t> från båda leden. Då blir </a:t>
            </a:r>
            <a:r>
              <a:rPr lang="sv-SE" sz="1200" i="1" dirty="0"/>
              <a:t>x</a:t>
            </a:r>
            <a:r>
              <a:rPr lang="sv-SE" sz="1200" dirty="0"/>
              <a:t>-termen ensam kvar i vänster led. 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F2A20F46-5549-6340-BCBF-35062E64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048" y="2733199"/>
            <a:ext cx="2321273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Genom att dividera med </a:t>
            </a:r>
            <a:r>
              <a:rPr lang="sv-SE" sz="1200" dirty="0">
                <a:solidFill>
                  <a:srgbClr val="C00000"/>
                </a:solidFill>
              </a:rPr>
              <a:t>5 </a:t>
            </a:r>
            <a:r>
              <a:rPr lang="sv-SE" sz="1200" dirty="0"/>
              <a:t>i båda leden får du </a:t>
            </a:r>
            <a:r>
              <a:rPr lang="sv-SE" sz="1200" i="1" dirty="0"/>
              <a:t>x </a:t>
            </a:r>
            <a:r>
              <a:rPr lang="sv-SE" sz="1200" dirty="0"/>
              <a:t>ensamt kvar. 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9186A297-8560-6C49-B493-3C748B4D1BD4}"/>
              </a:ext>
            </a:extLst>
          </p:cNvPr>
          <p:cNvSpPr txBox="1"/>
          <p:nvPr/>
        </p:nvSpPr>
        <p:spPr>
          <a:xfrm>
            <a:off x="3073288" y="4680527"/>
            <a:ext cx="219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5 </a:t>
            </a:r>
            <a:r>
              <a:rPr lang="en-US" sz="2000" dirty="0"/>
              <a:t>· </a:t>
            </a:r>
            <a:r>
              <a:rPr lang="sv-SE" sz="2000" dirty="0">
                <a:solidFill>
                  <a:srgbClr val="00B050"/>
                </a:solidFill>
                <a:latin typeface="Bradley Hand Bold"/>
                <a:cs typeface="Bradley Hand Bold"/>
              </a:rPr>
              <a:t>4</a:t>
            </a:r>
            <a:r>
              <a:rPr lang="sv-SE" sz="2000" dirty="0">
                <a:latin typeface="Bradley Hand Bold"/>
                <a:cs typeface="Bradley Hand Bold"/>
              </a:rPr>
              <a:t> </a:t>
            </a:r>
            <a:r>
              <a:rPr lang="sv-SE" sz="2000" dirty="0"/>
              <a:t>+</a:t>
            </a:r>
            <a:r>
              <a:rPr lang="sv-SE" sz="2000" dirty="0">
                <a:latin typeface="Bradley Hand Bold"/>
                <a:cs typeface="Bradley Hand Bold"/>
              </a:rPr>
              <a:t> 3 </a:t>
            </a:r>
            <a:r>
              <a:rPr lang="sv-SE" sz="2000" dirty="0">
                <a:cs typeface="Bradley Hand Bold"/>
              </a:rPr>
              <a:t>=</a:t>
            </a:r>
            <a:r>
              <a:rPr lang="sv-SE" sz="2000" dirty="0">
                <a:latin typeface="Bradley Hand Bold"/>
                <a:cs typeface="Bradley Hand Bold"/>
              </a:rPr>
              <a:t>     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F9A7461C-05D7-6E4D-95AD-86CB2EBF91F9}"/>
              </a:ext>
            </a:extLst>
          </p:cNvPr>
          <p:cNvSpPr txBox="1"/>
          <p:nvPr/>
        </p:nvSpPr>
        <p:spPr>
          <a:xfrm>
            <a:off x="4171944" y="4685195"/>
            <a:ext cx="156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 20 </a:t>
            </a:r>
            <a:r>
              <a:rPr lang="sv-SE" sz="2000" dirty="0"/>
              <a:t>+</a:t>
            </a:r>
            <a:r>
              <a:rPr lang="sv-SE" sz="2000" dirty="0">
                <a:latin typeface="Bradley Hand Bold"/>
                <a:cs typeface="Bradley Hand Bold"/>
              </a:rPr>
              <a:t> 3 </a:t>
            </a:r>
            <a:r>
              <a:rPr lang="sv-SE" sz="2000" dirty="0">
                <a:cs typeface="Bradley Hand Bold"/>
              </a:rPr>
              <a:t>=</a:t>
            </a:r>
            <a:endParaRPr lang="sv-SE" sz="2000" dirty="0">
              <a:latin typeface="Bradley Hand Bold"/>
              <a:cs typeface="Bradley Hand Bold"/>
            </a:endParaRP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AD8D670C-20BE-2C4E-85DF-0D1ED9817AC9}"/>
              </a:ext>
            </a:extLst>
          </p:cNvPr>
          <p:cNvSpPr txBox="1"/>
          <p:nvPr/>
        </p:nvSpPr>
        <p:spPr>
          <a:xfrm>
            <a:off x="5192606" y="4689555"/>
            <a:ext cx="54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23 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32C19BBE-8A4B-B241-8AAE-08D1F17A3970}"/>
              </a:ext>
            </a:extLst>
          </p:cNvPr>
          <p:cNvSpPr/>
          <p:nvPr/>
        </p:nvSpPr>
        <p:spPr>
          <a:xfrm>
            <a:off x="3586800" y="3990463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Prövning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B705C532-F8A6-584B-92CB-5B4714B3EA83}"/>
              </a:ext>
            </a:extLst>
          </p:cNvPr>
          <p:cNvSpPr txBox="1"/>
          <p:nvPr/>
        </p:nvSpPr>
        <p:spPr>
          <a:xfrm>
            <a:off x="2344709" y="4686793"/>
            <a:ext cx="91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V.L. </a:t>
            </a:r>
            <a:r>
              <a:rPr lang="sv-SE" sz="2000" dirty="0">
                <a:cs typeface="Bradley Hand Bold"/>
              </a:rPr>
              <a:t>=</a:t>
            </a:r>
            <a:endParaRPr lang="sv-SE" sz="2000" dirty="0">
              <a:latin typeface="Bradley Hand Bold"/>
              <a:cs typeface="Bradley Hand Bold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869C00D8-0911-684A-BB83-BEA1EF835F42}"/>
              </a:ext>
            </a:extLst>
          </p:cNvPr>
          <p:cNvSpPr txBox="1"/>
          <p:nvPr/>
        </p:nvSpPr>
        <p:spPr>
          <a:xfrm>
            <a:off x="2344709" y="5171513"/>
            <a:ext cx="129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H.L. </a:t>
            </a:r>
            <a:r>
              <a:rPr lang="sv-SE" sz="2000" dirty="0">
                <a:cs typeface="Bradley Hand Bold"/>
              </a:rPr>
              <a:t>= </a:t>
            </a:r>
            <a:r>
              <a:rPr lang="sv-SE" sz="2000" dirty="0">
                <a:latin typeface="Bradley Hand Bold"/>
                <a:cs typeface="Bradley Hand Bold"/>
              </a:rPr>
              <a:t>23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A92ABF6B-42B6-D340-B560-5B8A046E8FCA}"/>
              </a:ext>
            </a:extLst>
          </p:cNvPr>
          <p:cNvSpPr txBox="1"/>
          <p:nvPr/>
        </p:nvSpPr>
        <p:spPr>
          <a:xfrm>
            <a:off x="4229690" y="5170536"/>
            <a:ext cx="132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V.L. </a:t>
            </a:r>
            <a:r>
              <a:rPr lang="sv-SE" sz="2000" dirty="0">
                <a:cs typeface="Bradley Hand Bold"/>
              </a:rPr>
              <a:t>= </a:t>
            </a:r>
            <a:r>
              <a:rPr lang="sv-SE" sz="2000" dirty="0">
                <a:latin typeface="Bradley Hand Bold"/>
                <a:cs typeface="Bradley Hand Bold"/>
              </a:rPr>
              <a:t>H.L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D7DA2479-850A-AF40-B5BB-61E5A498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361" y="5633537"/>
            <a:ext cx="1032950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Det stämmer.</a:t>
            </a:r>
          </a:p>
        </p:txBody>
      </p:sp>
    </p:spTree>
    <p:extLst>
      <p:ext uri="{BB962C8B-B14F-4D97-AF65-F5344CB8AC3E}">
        <p14:creationId xmlns:p14="http://schemas.microsoft.com/office/powerpoint/2010/main" val="22078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5" grpId="0"/>
      <p:bldP spid="46" grpId="0"/>
      <p:bldP spid="47" grpId="0"/>
      <p:bldP spid="59" grpId="0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B6D1BFF-7A4B-2645-9131-DC7B5B57F5B1}"/>
              </a:ext>
            </a:extLst>
          </p:cNvPr>
          <p:cNvSpPr/>
          <p:nvPr/>
        </p:nvSpPr>
        <p:spPr>
          <a:xfrm>
            <a:off x="414832" y="37093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76F0D3-3396-BB42-979B-F97E452D7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236" y="216869"/>
            <a:ext cx="1161498" cy="384895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A9ABF2BB-BC78-DF4A-8270-8612F23807BC}"/>
              </a:ext>
            </a:extLst>
          </p:cNvPr>
          <p:cNvGrpSpPr/>
          <p:nvPr/>
        </p:nvGrpSpPr>
        <p:grpSpPr>
          <a:xfrm>
            <a:off x="2152304" y="273115"/>
            <a:ext cx="1572693" cy="657297"/>
            <a:chOff x="4497259" y="1612702"/>
            <a:chExt cx="1572693" cy="657297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618BDDE9-E3FA-0D40-AF09-5A5528B097FB}"/>
                </a:ext>
              </a:extLst>
            </p:cNvPr>
            <p:cNvGrpSpPr/>
            <p:nvPr/>
          </p:nvGrpSpPr>
          <p:grpSpPr>
            <a:xfrm>
              <a:off x="4845492" y="1612702"/>
              <a:ext cx="1224460" cy="657297"/>
              <a:chOff x="4845492" y="1612702"/>
              <a:chExt cx="1224460" cy="657297"/>
            </a:xfrm>
          </p:grpSpPr>
          <p:grpSp>
            <p:nvGrpSpPr>
              <p:cNvPr id="7" name="Grupp 6">
                <a:extLst>
                  <a:ext uri="{FF2B5EF4-FFF2-40B4-BE49-F238E27FC236}">
                    <a16:creationId xmlns:a16="http://schemas.microsoft.com/office/drawing/2014/main" id="{F253A3B3-D29F-3E4D-8DE4-9A9D4D86E6EC}"/>
                  </a:ext>
                </a:extLst>
              </p:cNvPr>
              <p:cNvGrpSpPr/>
              <p:nvPr/>
            </p:nvGrpSpPr>
            <p:grpSpPr>
              <a:xfrm>
                <a:off x="4845492" y="1612702"/>
                <a:ext cx="469273" cy="657297"/>
                <a:chOff x="913128" y="1769966"/>
                <a:chExt cx="469273" cy="657297"/>
              </a:xfrm>
            </p:grpSpPr>
            <p:sp>
              <p:nvSpPr>
                <p:cNvPr id="9" name="Rektangel 8">
                  <a:extLst>
                    <a:ext uri="{FF2B5EF4-FFF2-40B4-BE49-F238E27FC236}">
                      <a16:creationId xmlns:a16="http://schemas.microsoft.com/office/drawing/2014/main" id="{9A16CFC7-47B6-C74D-824D-44C643E00B62}"/>
                    </a:ext>
                  </a:extLst>
                </p:cNvPr>
                <p:cNvSpPr/>
                <p:nvPr/>
              </p:nvSpPr>
              <p:spPr>
                <a:xfrm>
                  <a:off x="913128" y="1769966"/>
                  <a:ext cx="46927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z</a:t>
                  </a:r>
                </a:p>
              </p:txBody>
            </p:sp>
            <p:sp>
              <p:nvSpPr>
                <p:cNvPr id="10" name="Rektangel 9">
                  <a:extLst>
                    <a:ext uri="{FF2B5EF4-FFF2-40B4-BE49-F238E27FC236}">
                      <a16:creationId xmlns:a16="http://schemas.microsoft.com/office/drawing/2014/main" id="{8DBAC1AC-3C14-8246-B54D-F9863D426E79}"/>
                    </a:ext>
                  </a:extLst>
                </p:cNvPr>
                <p:cNvSpPr/>
                <p:nvPr/>
              </p:nvSpPr>
              <p:spPr>
                <a:xfrm>
                  <a:off x="915489" y="2027153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4</a:t>
                  </a:r>
                </a:p>
              </p:txBody>
            </p:sp>
            <p:cxnSp>
              <p:nvCxnSpPr>
                <p:cNvPr id="11" name="Rak 10">
                  <a:extLst>
                    <a:ext uri="{FF2B5EF4-FFF2-40B4-BE49-F238E27FC236}">
                      <a16:creationId xmlns:a16="http://schemas.microsoft.com/office/drawing/2014/main" id="{1EC484D2-DD47-1E4B-BFF9-55732E7279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1921" y="2099707"/>
                  <a:ext cx="2672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3A4D5C09-AEB9-DA41-A9DA-D9B65220D232}"/>
                  </a:ext>
                </a:extLst>
              </p:cNvPr>
              <p:cNvSpPr txBox="1"/>
              <p:nvPr/>
            </p:nvSpPr>
            <p:spPr>
              <a:xfrm>
                <a:off x="5132145" y="1741296"/>
                <a:ext cx="937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– 1 = 2 </a:t>
                </a:r>
              </a:p>
            </p:txBody>
          </p:sp>
        </p:grp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2FDE517-F444-8C4A-B2FD-019307A96CCC}"/>
                </a:ext>
              </a:extLst>
            </p:cNvPr>
            <p:cNvSpPr/>
            <p:nvPr/>
          </p:nvSpPr>
          <p:spPr>
            <a:xfrm>
              <a:off x="4497259" y="1756685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0ECC0428-AD5B-9543-9F9D-01B7053B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983" y="1277124"/>
            <a:ext cx="2796569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Börja med att addera</a:t>
            </a:r>
            <a:r>
              <a:rPr lang="sv-SE" sz="1200" dirty="0">
                <a:solidFill>
                  <a:srgbClr val="C00000"/>
                </a:solidFill>
              </a:rPr>
              <a:t> 1 </a:t>
            </a:r>
            <a:r>
              <a:rPr lang="sv-SE" sz="1200" dirty="0"/>
              <a:t>till båda leden. </a:t>
            </a:r>
          </a:p>
          <a:p>
            <a:r>
              <a:rPr lang="sv-SE" sz="1200" dirty="0"/>
              <a:t>Då blir </a:t>
            </a:r>
            <a:r>
              <a:rPr lang="sv-SE" sz="1200" i="1" dirty="0"/>
              <a:t>z</a:t>
            </a:r>
            <a:r>
              <a:rPr lang="sv-SE" sz="1200" dirty="0"/>
              <a:t>-termen ensam kvar i vänster led. 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D54C9AA3-1EE0-C74A-9DE6-EA9848F5E78E}"/>
              </a:ext>
            </a:extLst>
          </p:cNvPr>
          <p:cNvGrpSpPr/>
          <p:nvPr/>
        </p:nvGrpSpPr>
        <p:grpSpPr>
          <a:xfrm>
            <a:off x="1553282" y="1277750"/>
            <a:ext cx="2202874" cy="657297"/>
            <a:chOff x="3867078" y="1612702"/>
            <a:chExt cx="2202874" cy="657297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C94A7B24-B361-9C43-A043-32AD18F29AE2}"/>
                </a:ext>
              </a:extLst>
            </p:cNvPr>
            <p:cNvGrpSpPr/>
            <p:nvPr/>
          </p:nvGrpSpPr>
          <p:grpSpPr>
            <a:xfrm>
              <a:off x="4845492" y="1612702"/>
              <a:ext cx="1224460" cy="657297"/>
              <a:chOff x="4845492" y="1612702"/>
              <a:chExt cx="1224460" cy="657297"/>
            </a:xfrm>
          </p:grpSpPr>
          <p:grpSp>
            <p:nvGrpSpPr>
              <p:cNvPr id="17" name="Grupp 16">
                <a:extLst>
                  <a:ext uri="{FF2B5EF4-FFF2-40B4-BE49-F238E27FC236}">
                    <a16:creationId xmlns:a16="http://schemas.microsoft.com/office/drawing/2014/main" id="{5E5BE186-3370-C948-B428-2379B6730FDE}"/>
                  </a:ext>
                </a:extLst>
              </p:cNvPr>
              <p:cNvGrpSpPr/>
              <p:nvPr/>
            </p:nvGrpSpPr>
            <p:grpSpPr>
              <a:xfrm>
                <a:off x="4845492" y="1612702"/>
                <a:ext cx="469273" cy="657297"/>
                <a:chOff x="913128" y="1769966"/>
                <a:chExt cx="469273" cy="657297"/>
              </a:xfrm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6E655F7E-92AF-ED48-928A-AB83AC206285}"/>
                    </a:ext>
                  </a:extLst>
                </p:cNvPr>
                <p:cNvSpPr/>
                <p:nvPr/>
              </p:nvSpPr>
              <p:spPr>
                <a:xfrm>
                  <a:off x="913128" y="1769966"/>
                  <a:ext cx="46927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z</a:t>
                  </a:r>
                </a:p>
              </p:txBody>
            </p:sp>
            <p:sp>
              <p:nvSpPr>
                <p:cNvPr id="20" name="Rektangel 19">
                  <a:extLst>
                    <a:ext uri="{FF2B5EF4-FFF2-40B4-BE49-F238E27FC236}">
                      <a16:creationId xmlns:a16="http://schemas.microsoft.com/office/drawing/2014/main" id="{4E6E4E4B-DC40-2F41-A1CE-9B2F9006AE3B}"/>
                    </a:ext>
                  </a:extLst>
                </p:cNvPr>
                <p:cNvSpPr/>
                <p:nvPr/>
              </p:nvSpPr>
              <p:spPr>
                <a:xfrm>
                  <a:off x="915489" y="2027153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4</a:t>
                  </a:r>
                </a:p>
              </p:txBody>
            </p:sp>
            <p:cxnSp>
              <p:nvCxnSpPr>
                <p:cNvPr id="21" name="Rak 20">
                  <a:extLst>
                    <a:ext uri="{FF2B5EF4-FFF2-40B4-BE49-F238E27FC236}">
                      <a16:creationId xmlns:a16="http://schemas.microsoft.com/office/drawing/2014/main" id="{FE93BD5C-D68F-8A4E-B2F6-2CADE34B1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1921" y="2099707"/>
                  <a:ext cx="2672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A029133E-C3BE-F84D-B0F9-9A8A45720548}"/>
                  </a:ext>
                </a:extLst>
              </p:cNvPr>
              <p:cNvSpPr txBox="1"/>
              <p:nvPr/>
            </p:nvSpPr>
            <p:spPr>
              <a:xfrm>
                <a:off x="5132145" y="1741296"/>
                <a:ext cx="937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–</a:t>
                </a:r>
                <a:r>
                  <a:rPr lang="sv-SE" sz="2000" dirty="0">
                    <a:latin typeface="Bradley Hand" pitchFamily="2" charset="77"/>
                  </a:rPr>
                  <a:t> 1 </a:t>
                </a:r>
                <a:r>
                  <a:rPr lang="sv-SE" sz="2000" dirty="0"/>
                  <a:t>=</a:t>
                </a:r>
                <a:r>
                  <a:rPr lang="sv-SE" sz="2000" dirty="0">
                    <a:latin typeface="Bradley Hand" pitchFamily="2" charset="77"/>
                  </a:rPr>
                  <a:t> 2 </a:t>
                </a:r>
              </a:p>
            </p:txBody>
          </p:sp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AE0CA66-44AA-2643-9FF2-ED8C004D492D}"/>
                </a:ext>
              </a:extLst>
            </p:cNvPr>
            <p:cNvSpPr/>
            <p:nvPr/>
          </p:nvSpPr>
          <p:spPr>
            <a:xfrm>
              <a:off x="3867078" y="1772895"/>
              <a:ext cx="9011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b)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E5E3026F-5C76-5A47-8181-5360FAE759C3}"/>
              </a:ext>
            </a:extLst>
          </p:cNvPr>
          <p:cNvGrpSpPr/>
          <p:nvPr/>
        </p:nvGrpSpPr>
        <p:grpSpPr>
          <a:xfrm>
            <a:off x="2147245" y="1768777"/>
            <a:ext cx="2016577" cy="657297"/>
            <a:chOff x="4502302" y="1619930"/>
            <a:chExt cx="2016577" cy="657297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56EB052C-53A6-B24E-96BD-95E056A71519}"/>
                </a:ext>
              </a:extLst>
            </p:cNvPr>
            <p:cNvGrpSpPr/>
            <p:nvPr/>
          </p:nvGrpSpPr>
          <p:grpSpPr>
            <a:xfrm>
              <a:off x="4502302" y="1619930"/>
              <a:ext cx="2016577" cy="657297"/>
              <a:chOff x="4502302" y="1619930"/>
              <a:chExt cx="2016577" cy="657297"/>
            </a:xfrm>
          </p:grpSpPr>
          <p:grpSp>
            <p:nvGrpSpPr>
              <p:cNvPr id="25" name="Grupp 24">
                <a:extLst>
                  <a:ext uri="{FF2B5EF4-FFF2-40B4-BE49-F238E27FC236}">
                    <a16:creationId xmlns:a16="http://schemas.microsoft.com/office/drawing/2014/main" id="{68214836-C3E0-B94B-9DA7-9D28109E8A3F}"/>
                  </a:ext>
                </a:extLst>
              </p:cNvPr>
              <p:cNvGrpSpPr/>
              <p:nvPr/>
            </p:nvGrpSpPr>
            <p:grpSpPr>
              <a:xfrm>
                <a:off x="4502302" y="1619930"/>
                <a:ext cx="469273" cy="657297"/>
                <a:chOff x="569938" y="1777194"/>
                <a:chExt cx="469273" cy="657297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9FDB4BCA-A2CA-E44B-B990-D3CE5578F287}"/>
                    </a:ext>
                  </a:extLst>
                </p:cNvPr>
                <p:cNvSpPr/>
                <p:nvPr/>
              </p:nvSpPr>
              <p:spPr>
                <a:xfrm>
                  <a:off x="569938" y="1777194"/>
                  <a:ext cx="46927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z</a:t>
                  </a:r>
                </a:p>
              </p:txBody>
            </p:sp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A97E89FC-C907-D047-AA23-22CBF8DC96EE}"/>
                    </a:ext>
                  </a:extLst>
                </p:cNvPr>
                <p:cNvSpPr/>
                <p:nvPr/>
              </p:nvSpPr>
              <p:spPr>
                <a:xfrm>
                  <a:off x="572299" y="2034381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4</a:t>
                  </a:r>
                </a:p>
              </p:txBody>
            </p:sp>
            <p:cxnSp>
              <p:nvCxnSpPr>
                <p:cNvPr id="29" name="Rak 28">
                  <a:extLst>
                    <a:ext uri="{FF2B5EF4-FFF2-40B4-BE49-F238E27FC236}">
                      <a16:creationId xmlns:a16="http://schemas.microsoft.com/office/drawing/2014/main" id="{C8A27A4C-B13F-C348-AD7E-257470DF4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731" y="2106935"/>
                  <a:ext cx="2672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115B3DDF-C7E6-B440-9F0F-A400F1B1CEB2}"/>
                  </a:ext>
                </a:extLst>
              </p:cNvPr>
              <p:cNvSpPr txBox="1"/>
              <p:nvPr/>
            </p:nvSpPr>
            <p:spPr>
              <a:xfrm>
                <a:off x="4811817" y="1748524"/>
                <a:ext cx="17070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–</a:t>
                </a:r>
                <a:r>
                  <a:rPr lang="sv-SE" sz="2000" dirty="0">
                    <a:latin typeface="Bradley Hand" pitchFamily="2" charset="77"/>
                  </a:rPr>
                  <a:t> 1</a:t>
                </a:r>
                <a:r>
                  <a:rPr lang="sv-SE" sz="2000" dirty="0">
                    <a:solidFill>
                      <a:srgbClr val="C00000"/>
                    </a:solidFill>
                    <a:latin typeface="Bradley Hand" pitchFamily="2" charset="77"/>
                  </a:rPr>
                  <a:t> </a:t>
                </a:r>
                <a:r>
                  <a:rPr lang="sv-SE" sz="2000" dirty="0">
                    <a:solidFill>
                      <a:srgbClr val="C00000"/>
                    </a:solidFill>
                    <a:cs typeface="Bradley Hand Bold"/>
                  </a:rPr>
                  <a:t>+</a:t>
                </a:r>
                <a:r>
                  <a:rPr lang="sv-SE" sz="2000" dirty="0">
                    <a:cs typeface="Bradley Hand Bold"/>
                  </a:rPr>
                  <a:t> </a:t>
                </a:r>
                <a:r>
                  <a:rPr lang="sv-SE" sz="20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1</a:t>
                </a:r>
                <a:r>
                  <a:rPr lang="sv-SE" sz="2000" dirty="0">
                    <a:latin typeface="Bradley Hand" pitchFamily="2" charset="77"/>
                  </a:rPr>
                  <a:t> </a:t>
                </a:r>
                <a:r>
                  <a:rPr lang="sv-SE" sz="2000" dirty="0"/>
                  <a:t>=</a:t>
                </a:r>
                <a:r>
                  <a:rPr lang="sv-SE" sz="2000" dirty="0">
                    <a:latin typeface="Bradley Hand" pitchFamily="2" charset="77"/>
                  </a:rPr>
                  <a:t> 2 </a:t>
                </a:r>
                <a:r>
                  <a:rPr lang="sv-SE" sz="2000" dirty="0">
                    <a:solidFill>
                      <a:srgbClr val="C00000"/>
                    </a:solidFill>
                    <a:cs typeface="Bradley Hand Bold"/>
                  </a:rPr>
                  <a:t>+</a:t>
                </a:r>
                <a:r>
                  <a:rPr lang="sv-SE" sz="2000" dirty="0">
                    <a:cs typeface="Bradley Hand Bold"/>
                  </a:rPr>
                  <a:t> </a:t>
                </a:r>
                <a:r>
                  <a:rPr lang="sv-SE" sz="20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1</a:t>
                </a:r>
                <a:r>
                  <a:rPr lang="sv-SE" sz="2000" dirty="0">
                    <a:latin typeface="Bradley Hand" pitchFamily="2" charset="77"/>
                  </a:rPr>
                  <a:t> </a:t>
                </a:r>
              </a:p>
            </p:txBody>
          </p: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18985B71-48DD-6441-8DA1-D5E95C2743DF}"/>
                </a:ext>
              </a:extLst>
            </p:cNvPr>
            <p:cNvSpPr/>
            <p:nvPr/>
          </p:nvSpPr>
          <p:spPr>
            <a:xfrm>
              <a:off x="4508233" y="1741296"/>
              <a:ext cx="1928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E5784E8A-8F3E-3447-95E1-4423B68EC3FF}"/>
              </a:ext>
            </a:extLst>
          </p:cNvPr>
          <p:cNvGrpSpPr/>
          <p:nvPr/>
        </p:nvGrpSpPr>
        <p:grpSpPr>
          <a:xfrm>
            <a:off x="2921450" y="2290253"/>
            <a:ext cx="916184" cy="657297"/>
            <a:chOff x="4502302" y="1619930"/>
            <a:chExt cx="916184" cy="657297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FC2FB12D-B00B-2044-8783-483CBEEABE8C}"/>
                </a:ext>
              </a:extLst>
            </p:cNvPr>
            <p:cNvGrpSpPr/>
            <p:nvPr/>
          </p:nvGrpSpPr>
          <p:grpSpPr>
            <a:xfrm>
              <a:off x="4502302" y="1619930"/>
              <a:ext cx="916184" cy="657297"/>
              <a:chOff x="4502302" y="1619930"/>
              <a:chExt cx="916184" cy="657297"/>
            </a:xfrm>
          </p:grpSpPr>
          <p:grpSp>
            <p:nvGrpSpPr>
              <p:cNvPr id="33" name="Grupp 32">
                <a:extLst>
                  <a:ext uri="{FF2B5EF4-FFF2-40B4-BE49-F238E27FC236}">
                    <a16:creationId xmlns:a16="http://schemas.microsoft.com/office/drawing/2014/main" id="{3A3E6625-5C85-6143-AE59-7A43939FD1D5}"/>
                  </a:ext>
                </a:extLst>
              </p:cNvPr>
              <p:cNvGrpSpPr/>
              <p:nvPr/>
            </p:nvGrpSpPr>
            <p:grpSpPr>
              <a:xfrm>
                <a:off x="4502302" y="1619930"/>
                <a:ext cx="469273" cy="657297"/>
                <a:chOff x="569938" y="1777194"/>
                <a:chExt cx="469273" cy="657297"/>
              </a:xfrm>
            </p:grpSpPr>
            <p:sp>
              <p:nvSpPr>
                <p:cNvPr id="35" name="Rektangel 34">
                  <a:extLst>
                    <a:ext uri="{FF2B5EF4-FFF2-40B4-BE49-F238E27FC236}">
                      <a16:creationId xmlns:a16="http://schemas.microsoft.com/office/drawing/2014/main" id="{7A087614-A8B8-FB4F-BD14-237F4E8538A1}"/>
                    </a:ext>
                  </a:extLst>
                </p:cNvPr>
                <p:cNvSpPr/>
                <p:nvPr/>
              </p:nvSpPr>
              <p:spPr>
                <a:xfrm>
                  <a:off x="569938" y="1777194"/>
                  <a:ext cx="46927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z</a:t>
                  </a:r>
                </a:p>
              </p:txBody>
            </p:sp>
            <p:sp>
              <p:nvSpPr>
                <p:cNvPr id="36" name="Rektangel 35">
                  <a:extLst>
                    <a:ext uri="{FF2B5EF4-FFF2-40B4-BE49-F238E27FC236}">
                      <a16:creationId xmlns:a16="http://schemas.microsoft.com/office/drawing/2014/main" id="{8F035418-86DD-C848-B744-44978D40AC06}"/>
                    </a:ext>
                  </a:extLst>
                </p:cNvPr>
                <p:cNvSpPr/>
                <p:nvPr/>
              </p:nvSpPr>
              <p:spPr>
                <a:xfrm>
                  <a:off x="572299" y="2034381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4</a:t>
                  </a:r>
                </a:p>
              </p:txBody>
            </p:sp>
            <p:cxnSp>
              <p:nvCxnSpPr>
                <p:cNvPr id="37" name="Rak 36">
                  <a:extLst>
                    <a:ext uri="{FF2B5EF4-FFF2-40B4-BE49-F238E27FC236}">
                      <a16:creationId xmlns:a16="http://schemas.microsoft.com/office/drawing/2014/main" id="{32529882-B3D8-A541-989B-C5BFAB10A6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731" y="2106935"/>
                  <a:ext cx="2672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A5CAD2B7-3A0A-684D-8F26-DD0212DFC7AB}"/>
                  </a:ext>
                </a:extLst>
              </p:cNvPr>
              <p:cNvSpPr txBox="1"/>
              <p:nvPr/>
            </p:nvSpPr>
            <p:spPr>
              <a:xfrm>
                <a:off x="4811817" y="1748524"/>
                <a:ext cx="6066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=</a:t>
                </a:r>
                <a:r>
                  <a:rPr lang="sv-SE" sz="2000" dirty="0">
                    <a:latin typeface="Bradley Hand" pitchFamily="2" charset="77"/>
                  </a:rPr>
                  <a:t> 3</a:t>
                </a:r>
              </a:p>
            </p:txBody>
          </p:sp>
        </p:grp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1FAC7A6C-581A-4D4A-83F2-242B11F67216}"/>
                </a:ext>
              </a:extLst>
            </p:cNvPr>
            <p:cNvSpPr/>
            <p:nvPr/>
          </p:nvSpPr>
          <p:spPr>
            <a:xfrm>
              <a:off x="4508233" y="1741296"/>
              <a:ext cx="1928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8" name="Rektangel 37">
            <a:extLst>
              <a:ext uri="{FF2B5EF4-FFF2-40B4-BE49-F238E27FC236}">
                <a16:creationId xmlns:a16="http://schemas.microsoft.com/office/drawing/2014/main" id="{AE5CE99E-D1BA-6848-ABC5-D2AB21B8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983" y="2283637"/>
            <a:ext cx="220404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Multiplicera båda leden med </a:t>
            </a:r>
            <a:r>
              <a:rPr lang="sv-SE" sz="1200" dirty="0">
                <a:solidFill>
                  <a:srgbClr val="C00000"/>
                </a:solidFill>
              </a:rPr>
              <a:t>4</a:t>
            </a:r>
            <a:r>
              <a:rPr lang="sv-SE" sz="1200" dirty="0"/>
              <a:t>. </a:t>
            </a:r>
          </a:p>
          <a:p>
            <a:r>
              <a:rPr lang="sv-SE" sz="1200" dirty="0"/>
              <a:t>På så sätt får du </a:t>
            </a:r>
            <a:r>
              <a:rPr lang="sv-SE" sz="1200" i="1" dirty="0"/>
              <a:t>z </a:t>
            </a:r>
            <a:r>
              <a:rPr lang="sv-SE" sz="1200" dirty="0"/>
              <a:t>ensamt kvar. 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33C2C940-F8FC-7F42-A79F-4AF05F65FD3C}"/>
              </a:ext>
            </a:extLst>
          </p:cNvPr>
          <p:cNvGrpSpPr/>
          <p:nvPr/>
        </p:nvGrpSpPr>
        <p:grpSpPr>
          <a:xfrm>
            <a:off x="2645044" y="3018723"/>
            <a:ext cx="1470025" cy="707886"/>
            <a:chOff x="4236804" y="1627158"/>
            <a:chExt cx="1470025" cy="707886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424E0C30-B628-8946-ABCC-22FECE49A324}"/>
                </a:ext>
              </a:extLst>
            </p:cNvPr>
            <p:cNvGrpSpPr/>
            <p:nvPr/>
          </p:nvGrpSpPr>
          <p:grpSpPr>
            <a:xfrm>
              <a:off x="4236804" y="1627158"/>
              <a:ext cx="1470025" cy="707886"/>
              <a:chOff x="4236804" y="1627158"/>
              <a:chExt cx="1470025" cy="707886"/>
            </a:xfrm>
          </p:grpSpPr>
          <p:grpSp>
            <p:nvGrpSpPr>
              <p:cNvPr id="42" name="Grupp 41">
                <a:extLst>
                  <a:ext uri="{FF2B5EF4-FFF2-40B4-BE49-F238E27FC236}">
                    <a16:creationId xmlns:a16="http://schemas.microsoft.com/office/drawing/2014/main" id="{B57E06C5-F74A-DD43-B603-1B66DEB252B0}"/>
                  </a:ext>
                </a:extLst>
              </p:cNvPr>
              <p:cNvGrpSpPr/>
              <p:nvPr/>
            </p:nvGrpSpPr>
            <p:grpSpPr>
              <a:xfrm>
                <a:off x="4236804" y="1627158"/>
                <a:ext cx="796925" cy="707886"/>
                <a:chOff x="304440" y="1784422"/>
                <a:chExt cx="796925" cy="707886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BA6D0C45-3907-6A45-8635-CCAEA976EFC9}"/>
                    </a:ext>
                  </a:extLst>
                </p:cNvPr>
                <p:cNvSpPr/>
                <p:nvPr/>
              </p:nvSpPr>
              <p:spPr>
                <a:xfrm>
                  <a:off x="304440" y="1784422"/>
                  <a:ext cx="796925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z </a:t>
                  </a:r>
                  <a:r>
                    <a:rPr lang="sv-SE" sz="2000" dirty="0">
                      <a:solidFill>
                        <a:srgbClr val="C00000"/>
                      </a:solidFill>
                      <a:cs typeface="Bradley Hand Bold"/>
                    </a:rPr>
                    <a:t>·</a:t>
                  </a:r>
                  <a:r>
                    <a:rPr lang="sv-SE" sz="2000" dirty="0">
                      <a:cs typeface="Bradley Hand Bold"/>
                    </a:rPr>
                    <a:t> </a:t>
                  </a:r>
                  <a:r>
                    <a:rPr lang="sv-SE" sz="2000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4</a:t>
                  </a:r>
                  <a:endParaRPr lang="sv-SE" sz="2000" dirty="0"/>
                </a:p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C5EB9BEB-9438-374F-85F6-0F32B52E2DCB}"/>
                    </a:ext>
                  </a:extLst>
                </p:cNvPr>
                <p:cNvSpPr/>
                <p:nvPr/>
              </p:nvSpPr>
              <p:spPr>
                <a:xfrm>
                  <a:off x="465102" y="2034381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4</a:t>
                  </a:r>
                </a:p>
              </p:txBody>
            </p:sp>
            <p:cxnSp>
              <p:nvCxnSpPr>
                <p:cNvPr id="46" name="Rak 45">
                  <a:extLst>
                    <a:ext uri="{FF2B5EF4-FFF2-40B4-BE49-F238E27FC236}">
                      <a16:creationId xmlns:a16="http://schemas.microsoft.com/office/drawing/2014/main" id="{5F79AA83-AE42-DE44-A537-AEA526FFBA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5565" y="2106935"/>
                  <a:ext cx="4504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1D23DC1F-64D8-F449-B7CF-A3B04844CAC1}"/>
                  </a:ext>
                </a:extLst>
              </p:cNvPr>
              <p:cNvSpPr txBox="1"/>
              <p:nvPr/>
            </p:nvSpPr>
            <p:spPr>
              <a:xfrm>
                <a:off x="4811817" y="1748524"/>
                <a:ext cx="895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=</a:t>
                </a:r>
                <a:r>
                  <a:rPr lang="sv-SE" sz="2000" dirty="0">
                    <a:latin typeface="Bradley Hand" pitchFamily="2" charset="77"/>
                  </a:rPr>
                  <a:t> 3 </a:t>
                </a:r>
                <a:r>
                  <a:rPr lang="sv-SE" sz="2000" dirty="0">
                    <a:solidFill>
                      <a:srgbClr val="C00000"/>
                    </a:solidFill>
                    <a:cs typeface="Bradley Hand Bold"/>
                  </a:rPr>
                  <a:t>·</a:t>
                </a:r>
                <a:r>
                  <a:rPr lang="sv-SE" sz="2000" dirty="0">
                    <a:cs typeface="Bradley Hand Bold"/>
                  </a:rPr>
                  <a:t> </a:t>
                </a:r>
                <a:r>
                  <a:rPr lang="sv-SE" sz="20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4</a:t>
                </a:r>
                <a:endParaRPr lang="sv-SE" sz="2000" dirty="0"/>
              </a:p>
            </p:txBody>
          </p:sp>
        </p:grp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CB4EC144-39AB-BD49-8C42-8812A4DC5FC7}"/>
                </a:ext>
              </a:extLst>
            </p:cNvPr>
            <p:cNvSpPr/>
            <p:nvPr/>
          </p:nvSpPr>
          <p:spPr>
            <a:xfrm>
              <a:off x="4508233" y="1741296"/>
              <a:ext cx="1928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DC74E722-C2F6-8E4D-8D0D-5E03C620B529}"/>
              </a:ext>
            </a:extLst>
          </p:cNvPr>
          <p:cNvSpPr txBox="1"/>
          <p:nvPr/>
        </p:nvSpPr>
        <p:spPr>
          <a:xfrm>
            <a:off x="3022513" y="3680297"/>
            <a:ext cx="101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z </a:t>
            </a:r>
            <a:r>
              <a:rPr lang="sv-SE" sz="2000" dirty="0">
                <a:cs typeface="Bradley Hand Bold"/>
              </a:rPr>
              <a:t>=</a:t>
            </a:r>
            <a:r>
              <a:rPr lang="sv-SE" sz="2000" dirty="0">
                <a:latin typeface="Bradley Hand Bold"/>
                <a:cs typeface="Bradley Hand Bold"/>
              </a:rPr>
              <a:t> </a:t>
            </a:r>
            <a:r>
              <a:rPr lang="sv-SE" sz="2000" dirty="0">
                <a:solidFill>
                  <a:srgbClr val="00B050"/>
                </a:solidFill>
                <a:latin typeface="Bradley Hand Bold"/>
                <a:cs typeface="Bradley Hand Bold"/>
              </a:rPr>
              <a:t>12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43B4A437-CB12-0642-BAAC-0BF4CFA71CCE}"/>
              </a:ext>
            </a:extLst>
          </p:cNvPr>
          <p:cNvSpPr/>
          <p:nvPr/>
        </p:nvSpPr>
        <p:spPr>
          <a:xfrm>
            <a:off x="2841210" y="4621421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Prövning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FC6A5DCC-667B-3848-A953-243BB8938E2B}"/>
              </a:ext>
            </a:extLst>
          </p:cNvPr>
          <p:cNvSpPr txBox="1"/>
          <p:nvPr/>
        </p:nvSpPr>
        <p:spPr>
          <a:xfrm>
            <a:off x="1891171" y="5114674"/>
            <a:ext cx="91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V.L. </a:t>
            </a:r>
            <a:r>
              <a:rPr lang="sv-SE" sz="2000" dirty="0">
                <a:cs typeface="Bradley Hand Bold"/>
              </a:rPr>
              <a:t>=</a:t>
            </a:r>
            <a:endParaRPr lang="sv-SE" sz="2000" dirty="0">
              <a:latin typeface="Bradley Hand Bold"/>
              <a:cs typeface="Bradley Hand Bold"/>
            </a:endParaRP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44456898-65A3-2342-9B28-6A2BB0802095}"/>
              </a:ext>
            </a:extLst>
          </p:cNvPr>
          <p:cNvGrpSpPr/>
          <p:nvPr/>
        </p:nvGrpSpPr>
        <p:grpSpPr>
          <a:xfrm>
            <a:off x="2655930" y="5008310"/>
            <a:ext cx="1376476" cy="631765"/>
            <a:chOff x="4693476" y="1638235"/>
            <a:chExt cx="1376476" cy="631765"/>
          </a:xfrm>
        </p:grpSpPr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C80145BA-07E2-E441-8B71-7B3A2D02D2C5}"/>
                </a:ext>
              </a:extLst>
            </p:cNvPr>
            <p:cNvGrpSpPr/>
            <p:nvPr/>
          </p:nvGrpSpPr>
          <p:grpSpPr>
            <a:xfrm>
              <a:off x="4693476" y="1638235"/>
              <a:ext cx="1376476" cy="631765"/>
              <a:chOff x="4693476" y="1638235"/>
              <a:chExt cx="1376476" cy="631765"/>
            </a:xfrm>
          </p:grpSpPr>
          <p:grpSp>
            <p:nvGrpSpPr>
              <p:cNvPr id="55" name="Grupp 54">
                <a:extLst>
                  <a:ext uri="{FF2B5EF4-FFF2-40B4-BE49-F238E27FC236}">
                    <a16:creationId xmlns:a16="http://schemas.microsoft.com/office/drawing/2014/main" id="{38766768-6044-7E4A-8B4A-4FEAD6244997}"/>
                  </a:ext>
                </a:extLst>
              </p:cNvPr>
              <p:cNvGrpSpPr/>
              <p:nvPr/>
            </p:nvGrpSpPr>
            <p:grpSpPr>
              <a:xfrm>
                <a:off x="4693476" y="1638235"/>
                <a:ext cx="560947" cy="631765"/>
                <a:chOff x="761112" y="1795499"/>
                <a:chExt cx="560947" cy="631765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4D19DF61-C6A3-474A-8B2F-DC6A41CB8998}"/>
                    </a:ext>
                  </a:extLst>
                </p:cNvPr>
                <p:cNvSpPr/>
                <p:nvPr/>
              </p:nvSpPr>
              <p:spPr>
                <a:xfrm>
                  <a:off x="761112" y="1795499"/>
                  <a:ext cx="56094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solidFill>
                        <a:srgbClr val="00B050"/>
                      </a:solidFill>
                      <a:latin typeface="Bradley Hand" pitchFamily="2" charset="77"/>
                    </a:rPr>
                    <a:t>12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7BE24B0-D605-104C-9C2A-665C5C115781}"/>
                    </a:ext>
                  </a:extLst>
                </p:cNvPr>
                <p:cNvSpPr/>
                <p:nvPr/>
              </p:nvSpPr>
              <p:spPr>
                <a:xfrm>
                  <a:off x="836702" y="2027154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4</a:t>
                  </a:r>
                </a:p>
              </p:txBody>
            </p:sp>
            <p:cxnSp>
              <p:nvCxnSpPr>
                <p:cNvPr id="59" name="Rak 58">
                  <a:extLst>
                    <a:ext uri="{FF2B5EF4-FFF2-40B4-BE49-F238E27FC236}">
                      <a16:creationId xmlns:a16="http://schemas.microsoft.com/office/drawing/2014/main" id="{E941878A-C40D-D54A-B215-0F590B1048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702" y="2099707"/>
                  <a:ext cx="3724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ruta 55">
                <a:extLst>
                  <a:ext uri="{FF2B5EF4-FFF2-40B4-BE49-F238E27FC236}">
                    <a16:creationId xmlns:a16="http://schemas.microsoft.com/office/drawing/2014/main" id="{DF93FA0D-4774-1D47-9418-FD253ECF467E}"/>
                  </a:ext>
                </a:extLst>
              </p:cNvPr>
              <p:cNvSpPr txBox="1"/>
              <p:nvPr/>
            </p:nvSpPr>
            <p:spPr>
              <a:xfrm>
                <a:off x="5132145" y="1741296"/>
                <a:ext cx="937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–</a:t>
                </a:r>
                <a:r>
                  <a:rPr lang="sv-SE" sz="2000" dirty="0">
                    <a:latin typeface="Bradley Hand" pitchFamily="2" charset="77"/>
                  </a:rPr>
                  <a:t> 1 </a:t>
                </a:r>
                <a:r>
                  <a:rPr lang="sv-SE" sz="2000" dirty="0"/>
                  <a:t>=</a:t>
                </a:r>
                <a:r>
                  <a:rPr lang="sv-SE" sz="2000" dirty="0">
                    <a:latin typeface="Bradley Hand" pitchFamily="2" charset="77"/>
                  </a:rPr>
                  <a:t>  </a:t>
                </a:r>
              </a:p>
            </p:txBody>
          </p:sp>
        </p:grp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5E2EA7D3-EA95-5643-B96C-E1E7597414F8}"/>
                </a:ext>
              </a:extLst>
            </p:cNvPr>
            <p:cNvSpPr/>
            <p:nvPr/>
          </p:nvSpPr>
          <p:spPr>
            <a:xfrm>
              <a:off x="4708099" y="1750759"/>
              <a:ext cx="45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C2C15A6C-2093-8D4D-BD65-40B3CA5B8471}"/>
              </a:ext>
            </a:extLst>
          </p:cNvPr>
          <p:cNvSpPr txBox="1"/>
          <p:nvPr/>
        </p:nvSpPr>
        <p:spPr>
          <a:xfrm>
            <a:off x="3590539" y="5111082"/>
            <a:ext cx="156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 3 </a:t>
            </a:r>
            <a:r>
              <a:rPr lang="sv-SE" sz="2000" dirty="0"/>
              <a:t>–</a:t>
            </a:r>
            <a:r>
              <a:rPr lang="sv-SE" sz="2000" dirty="0">
                <a:latin typeface="Bradley Hand Bold"/>
                <a:cs typeface="Bradley Hand Bold"/>
              </a:rPr>
              <a:t> 1 </a:t>
            </a:r>
            <a:r>
              <a:rPr lang="sv-SE" sz="2000" dirty="0">
                <a:cs typeface="Bradley Hand Bold"/>
              </a:rPr>
              <a:t>=</a:t>
            </a:r>
            <a:endParaRPr lang="sv-SE" sz="2000" dirty="0">
              <a:latin typeface="Bradley Hand Bold"/>
              <a:cs typeface="Bradley Hand Bold"/>
            </a:endParaRP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BC5D563C-00C7-5B48-A8F7-64233F09884B}"/>
              </a:ext>
            </a:extLst>
          </p:cNvPr>
          <p:cNvSpPr txBox="1"/>
          <p:nvPr/>
        </p:nvSpPr>
        <p:spPr>
          <a:xfrm>
            <a:off x="4461444" y="5111082"/>
            <a:ext cx="54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2 </a:t>
            </a:r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E7479E7B-1F7B-BA44-B83F-0786A0671D6E}"/>
              </a:ext>
            </a:extLst>
          </p:cNvPr>
          <p:cNvSpPr txBox="1"/>
          <p:nvPr/>
        </p:nvSpPr>
        <p:spPr>
          <a:xfrm>
            <a:off x="1886460" y="5671675"/>
            <a:ext cx="129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H.L. </a:t>
            </a:r>
            <a:r>
              <a:rPr lang="sv-SE" sz="2000" dirty="0">
                <a:cs typeface="Bradley Hand Bold"/>
              </a:rPr>
              <a:t>= </a:t>
            </a:r>
            <a:r>
              <a:rPr lang="sv-SE" sz="2000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FB44717B-79C6-664A-AAAF-03E4EE629EB4}"/>
              </a:ext>
            </a:extLst>
          </p:cNvPr>
          <p:cNvSpPr txBox="1"/>
          <p:nvPr/>
        </p:nvSpPr>
        <p:spPr>
          <a:xfrm>
            <a:off x="3594910" y="5671675"/>
            <a:ext cx="132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Bradley Hand Bold"/>
                <a:cs typeface="Bradley Hand Bold"/>
              </a:rPr>
              <a:t>V.L. </a:t>
            </a:r>
            <a:r>
              <a:rPr lang="sv-SE" sz="2000" dirty="0">
                <a:cs typeface="Bradley Hand Bold"/>
              </a:rPr>
              <a:t>= </a:t>
            </a:r>
            <a:r>
              <a:rPr lang="sv-SE" sz="2000" dirty="0">
                <a:latin typeface="Bradley Hand Bold"/>
                <a:cs typeface="Bradley Hand Bold"/>
              </a:rPr>
              <a:t>H.L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E9503872-FB02-3547-B620-67ECBE615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997" y="6116644"/>
            <a:ext cx="1032950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Det stämmer.</a:t>
            </a:r>
          </a:p>
        </p:txBody>
      </p:sp>
    </p:spTree>
    <p:extLst>
      <p:ext uri="{BB962C8B-B14F-4D97-AF65-F5344CB8AC3E}">
        <p14:creationId xmlns:p14="http://schemas.microsoft.com/office/powerpoint/2010/main" val="36762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38" grpId="0" animBg="1"/>
      <p:bldP spid="49" grpId="0"/>
      <p:bldP spid="50" grpId="0"/>
      <p:bldP spid="51" grpId="0"/>
      <p:bldP spid="69" grpId="0"/>
      <p:bldP spid="70" grpId="0"/>
      <p:bldP spid="71" grpId="0"/>
      <p:bldP spid="72" grpId="0"/>
      <p:bldP spid="7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19293</TotalTime>
  <Words>601</Words>
  <Application>Microsoft Macintosh PowerPoint</Application>
  <PresentationFormat>Bildspel på skärmen (4:3)</PresentationFormat>
  <Paragraphs>104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33</cp:revision>
  <dcterms:created xsi:type="dcterms:W3CDTF">2017-04-14T14:34:08Z</dcterms:created>
  <dcterms:modified xsi:type="dcterms:W3CDTF">2021-10-09T07:35:01Z</dcterms:modified>
</cp:coreProperties>
</file>