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PARALLELLO-GRAM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HÖJD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PARALLELLA LINJER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AREA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RÄTBLOCK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ROMB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KUB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SPEGLING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OMKRETS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KVADRAT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DIAMETER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RADIE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5180492" y="977198"/>
            <a:ext cx="361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GEOMETRI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810539C1-5FB4-489E-816C-69E9A62415C0}"/>
              </a:ext>
            </a:extLst>
          </p:cNvPr>
          <p:cNvSpPr/>
          <p:nvPr/>
        </p:nvSpPr>
        <p:spPr>
          <a:xfrm>
            <a:off x="10757405" y="510889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STRÅLE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B454FA50-7273-4CA5-BAF1-3FAF3A7FCF28}"/>
              </a:ext>
            </a:extLst>
          </p:cNvPr>
          <p:cNvSpPr/>
          <p:nvPr/>
        </p:nvSpPr>
        <p:spPr>
          <a:xfrm>
            <a:off x="10757405" y="590023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STRÄCKA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886A5183-4528-4EBB-AA69-2429907E2B38}"/>
              </a:ext>
            </a:extLst>
          </p:cNvPr>
          <p:cNvSpPr/>
          <p:nvPr/>
        </p:nvSpPr>
        <p:spPr>
          <a:xfrm>
            <a:off x="402683" y="510889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POLYGON</a:t>
            </a:r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D8472852-5847-4AF8-BDFA-CB64BB888729}"/>
              </a:ext>
            </a:extLst>
          </p:cNvPr>
          <p:cNvSpPr/>
          <p:nvPr/>
        </p:nvSpPr>
        <p:spPr>
          <a:xfrm>
            <a:off x="401266" y="5900232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SYMMETRI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9B8BA84E-173C-417C-AD97-770F9A38D4E5}"/>
              </a:ext>
            </a:extLst>
          </p:cNvPr>
          <p:cNvSpPr/>
          <p:nvPr/>
        </p:nvSpPr>
        <p:spPr>
          <a:xfrm>
            <a:off x="401266" y="431755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PREFIX</a:t>
            </a:r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D2BD0C04-5E0A-4DC5-A758-F2B0ABF59AAF}"/>
              </a:ext>
            </a:extLst>
          </p:cNvPr>
          <p:cNvSpPr/>
          <p:nvPr/>
        </p:nvSpPr>
        <p:spPr>
          <a:xfrm>
            <a:off x="401266" y="3526218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LINJE</a:t>
            </a:r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4BB96A56-115D-4007-8DAB-D270CE9C31AF}"/>
              </a:ext>
            </a:extLst>
          </p:cNvPr>
          <p:cNvSpPr/>
          <p:nvPr/>
        </p:nvSpPr>
        <p:spPr>
          <a:xfrm>
            <a:off x="1881929" y="431755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SKALA</a:t>
            </a:r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841D00BE-A04E-4647-9879-3BB75A438836}"/>
              </a:ext>
            </a:extLst>
          </p:cNvPr>
          <p:cNvSpPr/>
          <p:nvPr/>
        </p:nvSpPr>
        <p:spPr>
          <a:xfrm>
            <a:off x="3361175" y="431755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REKTANGEL</a:t>
            </a:r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E813F1A6-D576-40F1-8704-F0B2088B7473}"/>
              </a:ext>
            </a:extLst>
          </p:cNvPr>
          <p:cNvSpPr/>
          <p:nvPr/>
        </p:nvSpPr>
        <p:spPr>
          <a:xfrm>
            <a:off x="4840421" y="431755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CIRKEL</a:t>
            </a:r>
          </a:p>
        </p:txBody>
      </p:sp>
      <p:sp>
        <p:nvSpPr>
          <p:cNvPr id="38" name="Rektangel: rundade hörn 37">
            <a:extLst>
              <a:ext uri="{FF2B5EF4-FFF2-40B4-BE49-F238E27FC236}">
                <a16:creationId xmlns:a16="http://schemas.microsoft.com/office/drawing/2014/main" id="{E802840A-E812-4872-AE25-3CEBE57EDF23}"/>
              </a:ext>
            </a:extLst>
          </p:cNvPr>
          <p:cNvSpPr/>
          <p:nvPr/>
        </p:nvSpPr>
        <p:spPr>
          <a:xfrm>
            <a:off x="6319667" y="431755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VOLYM</a:t>
            </a:r>
          </a:p>
        </p:txBody>
      </p:sp>
      <p:sp>
        <p:nvSpPr>
          <p:cNvPr id="39" name="Rektangel: rundade hörn 38">
            <a:extLst>
              <a:ext uri="{FF2B5EF4-FFF2-40B4-BE49-F238E27FC236}">
                <a16:creationId xmlns:a16="http://schemas.microsoft.com/office/drawing/2014/main" id="{16B934F4-C840-4BD9-85AB-0BE6AA3C4246}"/>
              </a:ext>
            </a:extLst>
          </p:cNvPr>
          <p:cNvSpPr/>
          <p:nvPr/>
        </p:nvSpPr>
        <p:spPr>
          <a:xfrm>
            <a:off x="7798913" y="431755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TRIANGEL</a:t>
            </a:r>
          </a:p>
        </p:txBody>
      </p:sp>
      <p:sp>
        <p:nvSpPr>
          <p:cNvPr id="40" name="Rektangel: rundade hörn 39">
            <a:extLst>
              <a:ext uri="{FF2B5EF4-FFF2-40B4-BE49-F238E27FC236}">
                <a16:creationId xmlns:a16="http://schemas.microsoft.com/office/drawing/2014/main" id="{8F260989-9081-49B0-B7DB-605EFAC9080A}"/>
              </a:ext>
            </a:extLst>
          </p:cNvPr>
          <p:cNvSpPr/>
          <p:nvPr/>
        </p:nvSpPr>
        <p:spPr>
          <a:xfrm>
            <a:off x="9278159" y="431755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BAS</a:t>
            </a:r>
          </a:p>
        </p:txBody>
      </p:sp>
      <p:sp>
        <p:nvSpPr>
          <p:cNvPr id="41" name="Rektangel: rundade hörn 40">
            <a:extLst>
              <a:ext uri="{FF2B5EF4-FFF2-40B4-BE49-F238E27FC236}">
                <a16:creationId xmlns:a16="http://schemas.microsoft.com/office/drawing/2014/main" id="{D840009F-82C3-4D38-8CD6-659E1128842B}"/>
              </a:ext>
            </a:extLst>
          </p:cNvPr>
          <p:cNvSpPr/>
          <p:nvPr/>
        </p:nvSpPr>
        <p:spPr>
          <a:xfrm>
            <a:off x="10757405" y="431755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DIAGONAL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22" grpId="0" animBg="1"/>
      <p:bldP spid="2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</Words>
  <Application>Microsoft Office PowerPoint</Application>
  <PresentationFormat>Bredbild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14</cp:revision>
  <dcterms:created xsi:type="dcterms:W3CDTF">2019-07-22T14:09:11Z</dcterms:created>
  <dcterms:modified xsi:type="dcterms:W3CDTF">2021-07-12T12:00:35Z</dcterms:modified>
</cp:coreProperties>
</file>