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0657" y="2767280"/>
            <a:ext cx="5830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VÄRDERA OCH REDOVISA </a:t>
            </a:r>
          </a:p>
          <a:p>
            <a:pPr algn="ctr"/>
            <a:r>
              <a:rPr lang="sv-SE" sz="4000" b="1" dirty="0"/>
              <a:t>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48393" y="3932370"/>
            <a:ext cx="7581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Till uppgiften finns på nästa sida fyra olika lösningar.</a:t>
            </a:r>
          </a:p>
          <a:p>
            <a:r>
              <a:rPr lang="sv-SE" sz="2400" dirty="0"/>
              <a:t>Alla lösningarna leder fram till rätt svar.</a:t>
            </a:r>
          </a:p>
          <a:p>
            <a:pPr marL="342900" indent="-342900">
              <a:buFontTx/>
              <a:buChar char="-"/>
            </a:pPr>
            <a:endParaRPr lang="sv-SE" sz="2400" dirty="0"/>
          </a:p>
          <a:p>
            <a:pPr marL="342900" indent="-342900">
              <a:buFontTx/>
              <a:buChar char="-"/>
            </a:pPr>
            <a:r>
              <a:rPr lang="sv-SE" sz="2400" dirty="0"/>
              <a:t>Vilken lösning är bäst?</a:t>
            </a:r>
          </a:p>
          <a:p>
            <a:pPr marL="342900" indent="-342900">
              <a:buFontTx/>
              <a:buChar char="-"/>
            </a:pPr>
            <a:r>
              <a:rPr lang="sv-SE" sz="2400" dirty="0"/>
              <a:t>Vilka brister och styrkor ser du i de andra lösningarna?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648394" y="410744"/>
            <a:ext cx="3890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MOTIONSSLINGAN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0874331-8107-4C00-8577-05DD43AA9C25}"/>
              </a:ext>
            </a:extLst>
          </p:cNvPr>
          <p:cNvSpPr txBox="1"/>
          <p:nvPr/>
        </p:nvSpPr>
        <p:spPr>
          <a:xfrm>
            <a:off x="648393" y="1248227"/>
            <a:ext cx="10216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Utanför Hammarbyskolan finns ett motionsspår som är 2,4 km långt.</a:t>
            </a:r>
          </a:p>
          <a:p>
            <a:r>
              <a:rPr lang="sv-SE" sz="2400" dirty="0"/>
              <a:t>Ibland springer eleverna spåret på idrottslektionerna.</a:t>
            </a:r>
          </a:p>
          <a:p>
            <a:endParaRPr lang="sv-SE" sz="2400" dirty="0"/>
          </a:p>
          <a:p>
            <a:r>
              <a:rPr lang="sv-SE" sz="2400" dirty="0"/>
              <a:t>På en karta i skala 1 : 10 000 finns motionsspåret inritat.</a:t>
            </a:r>
          </a:p>
          <a:p>
            <a:r>
              <a:rPr lang="sv-SE" sz="2400" dirty="0"/>
              <a:t>Hur långt är spåret på kartan? Svara i centimeter.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9D6A715-66E3-4235-87A5-ECD0E669A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389" y="2180119"/>
            <a:ext cx="35814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936BF2D-A94C-4333-AB53-5E8A57DDA9FA}"/>
              </a:ext>
            </a:extLst>
          </p:cNvPr>
          <p:cNvSpPr txBox="1"/>
          <p:nvPr/>
        </p:nvSpPr>
        <p:spPr>
          <a:xfrm>
            <a:off x="1726969" y="223793"/>
            <a:ext cx="873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På en karta i skala 1 : 10 000 finns motionsspåret inritat. </a:t>
            </a:r>
          </a:p>
          <a:p>
            <a:r>
              <a:rPr lang="sv-SE" sz="2000" dirty="0"/>
              <a:t>Hur långt är spåret på kartan? Svara i centimeter. (Spåret är 2,4 km i verkligheten.)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F780C17-41E0-4111-954B-F63566AC5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458" y="931679"/>
            <a:ext cx="4182688" cy="254288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B09E19F-9786-46A9-B1BA-0261CBDB4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458" y="3583776"/>
            <a:ext cx="4182688" cy="274092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11A73925-30CC-4032-83F4-E225439106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956" y="931679"/>
            <a:ext cx="4016433" cy="3300388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907089EF-55BA-457F-8200-D9DEE9AC4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2956" y="4418600"/>
            <a:ext cx="46482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612</TotalTime>
  <Words>114</Words>
  <Application>Microsoft Office PowerPoint</Application>
  <PresentationFormat>Bredbild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59</cp:revision>
  <dcterms:created xsi:type="dcterms:W3CDTF">2019-08-04T10:07:00Z</dcterms:created>
  <dcterms:modified xsi:type="dcterms:W3CDTF">2021-07-12T18:06:35Z</dcterms:modified>
</cp:coreProperties>
</file>