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9" r:id="rId3"/>
    <p:sldId id="314" r:id="rId4"/>
    <p:sldId id="315" r:id="rId5"/>
    <p:sldId id="270" r:id="rId6"/>
    <p:sldId id="271" r:id="rId7"/>
    <p:sldId id="272" r:id="rId8"/>
    <p:sldId id="316" r:id="rId9"/>
    <p:sldId id="317" r:id="rId10"/>
    <p:sldId id="318" r:id="rId11"/>
    <p:sldId id="319" r:id="rId12"/>
    <p:sldId id="32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8" y="1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22EB-9F03-487A-8739-7879F6B2C1B7}" type="datetimeFigureOut">
              <a:rPr lang="sv-SE" smtClean="0"/>
              <a:t>2021-08-08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7371-D302-4CFE-BF68-9AB6D5BC924F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6607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22EB-9F03-487A-8739-7879F6B2C1B7}" type="datetimeFigureOut">
              <a:rPr lang="sv-SE" smtClean="0"/>
              <a:t>2021-08-08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7371-D302-4CFE-BF68-9AB6D5BC92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420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22EB-9F03-487A-8739-7879F6B2C1B7}" type="datetimeFigureOut">
              <a:rPr lang="sv-SE" smtClean="0"/>
              <a:t>2021-08-08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7371-D302-4CFE-BF68-9AB6D5BC92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7105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22EB-9F03-487A-8739-7879F6B2C1B7}" type="datetimeFigureOut">
              <a:rPr lang="sv-SE" smtClean="0"/>
              <a:t>2021-08-08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7371-D302-4CFE-BF68-9AB6D5BC92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8601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22EB-9F03-487A-8739-7879F6B2C1B7}" type="datetimeFigureOut">
              <a:rPr lang="sv-SE" smtClean="0"/>
              <a:t>2021-08-08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7371-D302-4CFE-BF68-9AB6D5BC924F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9065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22EB-9F03-487A-8739-7879F6B2C1B7}" type="datetimeFigureOut">
              <a:rPr lang="sv-SE" smtClean="0"/>
              <a:t>2021-08-08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7371-D302-4CFE-BF68-9AB6D5BC92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7063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22EB-9F03-487A-8739-7879F6B2C1B7}" type="datetimeFigureOut">
              <a:rPr lang="sv-SE" smtClean="0"/>
              <a:t>2021-08-08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7371-D302-4CFE-BF68-9AB6D5BC92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3410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22EB-9F03-487A-8739-7879F6B2C1B7}" type="datetimeFigureOut">
              <a:rPr lang="sv-SE" smtClean="0"/>
              <a:t>2021-08-08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7371-D302-4CFE-BF68-9AB6D5BC92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9645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22EB-9F03-487A-8739-7879F6B2C1B7}" type="datetimeFigureOut">
              <a:rPr lang="sv-SE" smtClean="0"/>
              <a:t>2021-08-08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7371-D302-4CFE-BF68-9AB6D5BC92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6570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B4C22EB-9F03-487A-8739-7879F6B2C1B7}" type="datetimeFigureOut">
              <a:rPr lang="sv-SE" smtClean="0"/>
              <a:t>2021-08-08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B17371-D302-4CFE-BF68-9AB6D5BC92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2911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22EB-9F03-487A-8739-7879F6B2C1B7}" type="datetimeFigureOut">
              <a:rPr lang="sv-SE" smtClean="0"/>
              <a:t>2021-08-08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7371-D302-4CFE-BF68-9AB6D5BC92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4396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B4C22EB-9F03-487A-8739-7879F6B2C1B7}" type="datetimeFigureOut">
              <a:rPr lang="sv-SE" smtClean="0"/>
              <a:t>2021-08-08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3B17371-D302-4CFE-BF68-9AB6D5BC924F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41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9493094-3245-4542-9AB1-88A5579FB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781" y="286925"/>
            <a:ext cx="1691008" cy="560363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50035BAB-88BC-468D-A169-F958A7C3C8B4}"/>
              </a:ext>
            </a:extLst>
          </p:cNvPr>
          <p:cNvSpPr txBox="1"/>
          <p:nvPr/>
        </p:nvSpPr>
        <p:spPr>
          <a:xfrm>
            <a:off x="5059899" y="3075057"/>
            <a:ext cx="20722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000" b="1" dirty="0"/>
              <a:t>LÄXA 1</a:t>
            </a:r>
          </a:p>
        </p:txBody>
      </p:sp>
    </p:spTree>
    <p:extLst>
      <p:ext uri="{BB962C8B-B14F-4D97-AF65-F5344CB8AC3E}">
        <p14:creationId xmlns:p14="http://schemas.microsoft.com/office/powerpoint/2010/main" val="1055794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9493094-3245-4542-9AB1-88A5579FB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781" y="286925"/>
            <a:ext cx="1691008" cy="560363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50035BAB-88BC-468D-A169-F958A7C3C8B4}"/>
              </a:ext>
            </a:extLst>
          </p:cNvPr>
          <p:cNvSpPr txBox="1"/>
          <p:nvPr/>
        </p:nvSpPr>
        <p:spPr>
          <a:xfrm>
            <a:off x="3918971" y="1443841"/>
            <a:ext cx="435405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/>
              <a:t>UPPGIFT 9</a:t>
            </a:r>
          </a:p>
          <a:p>
            <a:endParaRPr lang="sv-SE" sz="2800" b="1" dirty="0"/>
          </a:p>
          <a:p>
            <a:r>
              <a:rPr lang="sv-SE" sz="2800" dirty="0"/>
              <a:t>Vilket tal ligger mitt emellan</a:t>
            </a:r>
          </a:p>
          <a:p>
            <a:endParaRPr lang="sv-SE" sz="2800" dirty="0"/>
          </a:p>
          <a:p>
            <a:pPr marL="514350" indent="-514350">
              <a:buAutoNum type="alphaLcParenR"/>
            </a:pPr>
            <a:r>
              <a:rPr lang="sv-SE" sz="2800" dirty="0"/>
              <a:t>1,5 och 1,9</a:t>
            </a:r>
          </a:p>
          <a:p>
            <a:pPr marL="514350" indent="-514350">
              <a:buAutoNum type="alphaLcParenR"/>
            </a:pPr>
            <a:endParaRPr lang="sv-SE" sz="2800" dirty="0"/>
          </a:p>
          <a:p>
            <a:pPr marL="514350" indent="-514350">
              <a:buAutoNum type="alphaLcParenR"/>
            </a:pPr>
            <a:r>
              <a:rPr lang="sv-SE" sz="2800" dirty="0"/>
              <a:t>1,5 och 1,6</a:t>
            </a:r>
          </a:p>
          <a:p>
            <a:pPr marL="514350" indent="-514350">
              <a:buAutoNum type="alphaLcParenR"/>
            </a:pPr>
            <a:endParaRPr lang="sv-SE" sz="2800" dirty="0"/>
          </a:p>
          <a:p>
            <a:pPr marL="514350" indent="-514350">
              <a:buAutoNum type="alphaLcParenR"/>
            </a:pPr>
            <a:r>
              <a:rPr lang="sv-SE" sz="2800" dirty="0"/>
              <a:t>1,5 och 1,51</a:t>
            </a:r>
          </a:p>
        </p:txBody>
      </p:sp>
    </p:spTree>
    <p:extLst>
      <p:ext uri="{BB962C8B-B14F-4D97-AF65-F5344CB8AC3E}">
        <p14:creationId xmlns:p14="http://schemas.microsoft.com/office/powerpoint/2010/main" val="3923707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9493094-3245-4542-9AB1-88A5579FB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781" y="286925"/>
            <a:ext cx="1691008" cy="560363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50035BAB-88BC-468D-A169-F958A7C3C8B4}"/>
              </a:ext>
            </a:extLst>
          </p:cNvPr>
          <p:cNvSpPr txBox="1"/>
          <p:nvPr/>
        </p:nvSpPr>
        <p:spPr>
          <a:xfrm>
            <a:off x="4589078" y="1443841"/>
            <a:ext cx="30138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/>
              <a:t>UPPGIFT 10</a:t>
            </a:r>
          </a:p>
          <a:p>
            <a:endParaRPr lang="sv-SE" sz="2800" b="1" dirty="0"/>
          </a:p>
          <a:p>
            <a:r>
              <a:rPr lang="sv-SE" sz="2800" dirty="0"/>
              <a:t>Vilket tal är x?</a:t>
            </a:r>
          </a:p>
          <a:p>
            <a:endParaRPr lang="sv-SE" sz="2800" dirty="0"/>
          </a:p>
          <a:p>
            <a:pPr marL="514350" indent="-514350">
              <a:buAutoNum type="alphaLcParenR"/>
            </a:pPr>
            <a:r>
              <a:rPr lang="sv-SE" sz="2800" dirty="0"/>
              <a:t>x + 0,24 = 1,7</a:t>
            </a:r>
          </a:p>
          <a:p>
            <a:pPr marL="514350" indent="-514350">
              <a:buAutoNum type="alphaLcParenR"/>
            </a:pPr>
            <a:endParaRPr lang="sv-SE" sz="2800" dirty="0"/>
          </a:p>
          <a:p>
            <a:pPr marL="514350" indent="-514350">
              <a:buAutoNum type="alphaLcParenR"/>
            </a:pPr>
            <a:r>
              <a:rPr lang="sv-SE" sz="2800" dirty="0"/>
              <a:t>1,8 – x = 0,15</a:t>
            </a:r>
          </a:p>
          <a:p>
            <a:pPr marL="514350" indent="-514350">
              <a:buAutoNum type="alphaLcParenR"/>
            </a:pPr>
            <a:endParaRPr lang="sv-SE" sz="2800" dirty="0"/>
          </a:p>
          <a:p>
            <a:pPr marL="514350" indent="-514350">
              <a:buAutoNum type="alphaLcParenR"/>
            </a:pPr>
            <a:r>
              <a:rPr lang="sv-SE" sz="2800" dirty="0"/>
              <a:t>3,04 = 4,1 - x</a:t>
            </a:r>
          </a:p>
        </p:txBody>
      </p:sp>
    </p:spTree>
    <p:extLst>
      <p:ext uri="{BB962C8B-B14F-4D97-AF65-F5344CB8AC3E}">
        <p14:creationId xmlns:p14="http://schemas.microsoft.com/office/powerpoint/2010/main" val="111391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9493094-3245-4542-9AB1-88A5579FB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781" y="286925"/>
            <a:ext cx="1691008" cy="560363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50035BAB-88BC-468D-A169-F958A7C3C8B4}"/>
              </a:ext>
            </a:extLst>
          </p:cNvPr>
          <p:cNvSpPr txBox="1"/>
          <p:nvPr/>
        </p:nvSpPr>
        <p:spPr>
          <a:xfrm>
            <a:off x="862196" y="847288"/>
            <a:ext cx="592099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/>
              <a:t>VECKANS PROBLEM</a:t>
            </a:r>
          </a:p>
          <a:p>
            <a:endParaRPr lang="sv-SE" sz="2800" b="1" dirty="0"/>
          </a:p>
          <a:p>
            <a:r>
              <a:rPr lang="sv-SE" sz="2800" dirty="0"/>
              <a:t>Rita av bilden.</a:t>
            </a:r>
          </a:p>
          <a:p>
            <a:endParaRPr lang="sv-SE" sz="2800" dirty="0"/>
          </a:p>
          <a:p>
            <a:r>
              <a:rPr lang="sv-SE" sz="2800" dirty="0"/>
              <a:t>Placera sedan talen 1 – 9 så att summan av talen längs varje sida är 23.</a:t>
            </a:r>
          </a:p>
          <a:p>
            <a:r>
              <a:rPr lang="sv-SE" sz="2800" dirty="0"/>
              <a:t>Du har fått hjälp med två tal.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8A75A1DA-C456-49FF-ACFB-19A51FC36E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3185" y="2401559"/>
            <a:ext cx="4639553" cy="280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297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9493094-3245-4542-9AB1-88A5579FB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781" y="286925"/>
            <a:ext cx="1691008" cy="560363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50035BAB-88BC-468D-A169-F958A7C3C8B4}"/>
              </a:ext>
            </a:extLst>
          </p:cNvPr>
          <p:cNvSpPr txBox="1"/>
          <p:nvPr/>
        </p:nvSpPr>
        <p:spPr>
          <a:xfrm>
            <a:off x="3681478" y="1443841"/>
            <a:ext cx="48290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/>
              <a:t>UPPGIFT 1</a:t>
            </a:r>
          </a:p>
          <a:p>
            <a:endParaRPr lang="sv-SE" sz="2800" b="1" dirty="0"/>
          </a:p>
          <a:p>
            <a:r>
              <a:rPr lang="sv-SE" sz="2800" dirty="0"/>
              <a:t>Skriv talen med siffror.</a:t>
            </a:r>
          </a:p>
          <a:p>
            <a:endParaRPr lang="sv-SE" sz="2800" dirty="0"/>
          </a:p>
          <a:p>
            <a:pPr marL="514350" indent="-514350">
              <a:buAutoNum type="alphaLcParenR"/>
            </a:pPr>
            <a:r>
              <a:rPr lang="sv-SE" sz="2800" dirty="0"/>
              <a:t>sextiofemtusen etthundra</a:t>
            </a:r>
          </a:p>
          <a:p>
            <a:pPr marL="514350" indent="-514350">
              <a:buAutoNum type="alphaLcParenR"/>
            </a:pPr>
            <a:endParaRPr lang="sv-SE" sz="2800" dirty="0"/>
          </a:p>
          <a:p>
            <a:pPr marL="514350" indent="-514350">
              <a:buAutoNum type="alphaLcParenR"/>
            </a:pPr>
            <a:r>
              <a:rPr lang="sv-SE" sz="2800" dirty="0"/>
              <a:t>åtta hundradelar</a:t>
            </a:r>
          </a:p>
          <a:p>
            <a:pPr marL="514350" indent="-514350">
              <a:buAutoNum type="alphaLcParenR"/>
            </a:pPr>
            <a:endParaRPr lang="sv-SE" sz="2800" dirty="0"/>
          </a:p>
          <a:p>
            <a:pPr marL="514350" indent="-514350">
              <a:buAutoNum type="alphaLcParenR"/>
            </a:pPr>
            <a:r>
              <a:rPr lang="sv-SE" sz="2800" dirty="0"/>
              <a:t>tvåtusen fem</a:t>
            </a:r>
          </a:p>
        </p:txBody>
      </p:sp>
    </p:spTree>
    <p:extLst>
      <p:ext uri="{BB962C8B-B14F-4D97-AF65-F5344CB8AC3E}">
        <p14:creationId xmlns:p14="http://schemas.microsoft.com/office/powerpoint/2010/main" val="730776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9493094-3245-4542-9AB1-88A5579FB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781" y="286925"/>
            <a:ext cx="1691008" cy="560363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50035BAB-88BC-468D-A169-F958A7C3C8B4}"/>
              </a:ext>
            </a:extLst>
          </p:cNvPr>
          <p:cNvSpPr txBox="1"/>
          <p:nvPr/>
        </p:nvSpPr>
        <p:spPr>
          <a:xfrm>
            <a:off x="3389677" y="1443841"/>
            <a:ext cx="541264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/>
              <a:t>UPPGIFT 2</a:t>
            </a:r>
          </a:p>
          <a:p>
            <a:endParaRPr lang="sv-SE" sz="2800" b="1" dirty="0"/>
          </a:p>
          <a:p>
            <a:r>
              <a:rPr lang="sv-SE" sz="2800" dirty="0"/>
              <a:t>Vilken siffra är tiondelssiffra i talen?</a:t>
            </a:r>
          </a:p>
          <a:p>
            <a:endParaRPr lang="sv-SE" sz="2800" dirty="0"/>
          </a:p>
          <a:p>
            <a:pPr marL="514350" indent="-514350">
              <a:buAutoNum type="alphaLcParenR"/>
            </a:pPr>
            <a:r>
              <a:rPr lang="sv-SE" sz="2800" dirty="0"/>
              <a:t>32,546</a:t>
            </a:r>
          </a:p>
          <a:p>
            <a:pPr marL="514350" indent="-514350">
              <a:buAutoNum type="alphaLcParenR"/>
            </a:pPr>
            <a:endParaRPr lang="sv-SE" sz="2800" dirty="0"/>
          </a:p>
          <a:p>
            <a:pPr marL="514350" indent="-514350">
              <a:buAutoNum type="alphaLcParenR"/>
            </a:pPr>
            <a:r>
              <a:rPr lang="sv-SE" sz="2800" dirty="0"/>
              <a:t>245,12</a:t>
            </a:r>
          </a:p>
          <a:p>
            <a:pPr marL="514350" indent="-514350">
              <a:buAutoNum type="alphaLcParenR"/>
            </a:pPr>
            <a:endParaRPr lang="sv-SE" sz="2800" dirty="0"/>
          </a:p>
          <a:p>
            <a:pPr marL="514350" indent="-514350">
              <a:buAutoNum type="alphaLcParenR"/>
            </a:pPr>
            <a:r>
              <a:rPr lang="sv-SE" sz="2800" dirty="0"/>
              <a:t>174,09</a:t>
            </a:r>
          </a:p>
        </p:txBody>
      </p:sp>
    </p:spTree>
    <p:extLst>
      <p:ext uri="{BB962C8B-B14F-4D97-AF65-F5344CB8AC3E}">
        <p14:creationId xmlns:p14="http://schemas.microsoft.com/office/powerpoint/2010/main" val="265723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9493094-3245-4542-9AB1-88A5579FB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781" y="286925"/>
            <a:ext cx="1691008" cy="560363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50035BAB-88BC-468D-A169-F958A7C3C8B4}"/>
              </a:ext>
            </a:extLst>
          </p:cNvPr>
          <p:cNvSpPr txBox="1"/>
          <p:nvPr/>
        </p:nvSpPr>
        <p:spPr>
          <a:xfrm>
            <a:off x="3260402" y="1228397"/>
            <a:ext cx="567119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/>
              <a:t>UPPGIFT 3</a:t>
            </a:r>
          </a:p>
          <a:p>
            <a:endParaRPr lang="sv-SE" sz="2800" b="1" dirty="0"/>
          </a:p>
          <a:p>
            <a:r>
              <a:rPr lang="sv-SE" sz="2800" dirty="0"/>
              <a:t>Skriv rätt olikhetstecken mellan talen, &lt; eller &gt;.</a:t>
            </a:r>
          </a:p>
          <a:p>
            <a:endParaRPr lang="sv-SE" sz="2800" dirty="0"/>
          </a:p>
          <a:p>
            <a:pPr marL="514350" indent="-514350">
              <a:buAutoNum type="alphaLcParenR"/>
            </a:pPr>
            <a:r>
              <a:rPr lang="sv-SE" sz="2800" dirty="0"/>
              <a:t>-2		2</a:t>
            </a:r>
          </a:p>
          <a:p>
            <a:pPr marL="514350" indent="-514350">
              <a:buAutoNum type="alphaLcParenR"/>
            </a:pPr>
            <a:endParaRPr lang="sv-SE" sz="2800" dirty="0"/>
          </a:p>
          <a:p>
            <a:pPr marL="514350" indent="-514350">
              <a:buAutoNum type="alphaLcParenR"/>
            </a:pPr>
            <a:r>
              <a:rPr lang="sv-SE" sz="2800" dirty="0"/>
              <a:t>0		-3</a:t>
            </a:r>
          </a:p>
          <a:p>
            <a:pPr marL="514350" indent="-514350">
              <a:buAutoNum type="alphaLcParenR"/>
            </a:pPr>
            <a:endParaRPr lang="sv-SE" sz="2800" dirty="0"/>
          </a:p>
          <a:p>
            <a:pPr marL="514350" indent="-514350">
              <a:buAutoNum type="alphaLcParenR"/>
            </a:pPr>
            <a:r>
              <a:rPr lang="sv-SE" sz="2800" dirty="0"/>
              <a:t>-6		-7</a:t>
            </a:r>
          </a:p>
        </p:txBody>
      </p:sp>
    </p:spTree>
    <p:extLst>
      <p:ext uri="{BB962C8B-B14F-4D97-AF65-F5344CB8AC3E}">
        <p14:creationId xmlns:p14="http://schemas.microsoft.com/office/powerpoint/2010/main" val="2884407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9493094-3245-4542-9AB1-88A5579FB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781" y="286925"/>
            <a:ext cx="1691008" cy="560363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50035BAB-88BC-468D-A169-F958A7C3C8B4}"/>
              </a:ext>
            </a:extLst>
          </p:cNvPr>
          <p:cNvSpPr txBox="1"/>
          <p:nvPr/>
        </p:nvSpPr>
        <p:spPr>
          <a:xfrm>
            <a:off x="2970176" y="567106"/>
            <a:ext cx="625164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/>
              <a:t>UPPGIFT 4</a:t>
            </a:r>
          </a:p>
          <a:p>
            <a:endParaRPr lang="sv-SE" sz="2800" b="1" dirty="0"/>
          </a:p>
          <a:p>
            <a:pPr marL="514350" indent="-514350">
              <a:buAutoNum type="alphaLcParenR"/>
            </a:pPr>
            <a:r>
              <a:rPr lang="sv-SE" sz="2800" dirty="0"/>
              <a:t>Vilka tal pekar pilarna på?</a:t>
            </a:r>
          </a:p>
          <a:p>
            <a:pPr marL="514350" indent="-514350">
              <a:buAutoNum type="alphaLcParenR"/>
            </a:pPr>
            <a:endParaRPr lang="sv-SE" sz="2800" dirty="0"/>
          </a:p>
          <a:p>
            <a:pPr marL="514350" indent="-514350">
              <a:buAutoNum type="alphaLcParenR"/>
            </a:pPr>
            <a:r>
              <a:rPr lang="sv-SE" sz="2800" dirty="0"/>
              <a:t>Vilken är summan av talen A och D?</a:t>
            </a:r>
          </a:p>
          <a:p>
            <a:pPr marL="514350" indent="-514350">
              <a:buAutoNum type="alphaLcParenR"/>
            </a:pPr>
            <a:endParaRPr lang="sv-SE" sz="2800" dirty="0"/>
          </a:p>
          <a:p>
            <a:pPr marL="514350" indent="-514350">
              <a:buAutoNum type="alphaLcParenR"/>
            </a:pPr>
            <a:r>
              <a:rPr lang="sv-SE" sz="2800" dirty="0"/>
              <a:t>Vilken är differensen av talen F och B?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3086FF0B-1864-4E09-B36A-09206822DA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8724" y="4104149"/>
            <a:ext cx="9534552" cy="1714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34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9493094-3245-4542-9AB1-88A5579FB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781" y="286925"/>
            <a:ext cx="1691008" cy="560363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50035BAB-88BC-468D-A169-F958A7C3C8B4}"/>
              </a:ext>
            </a:extLst>
          </p:cNvPr>
          <p:cNvSpPr txBox="1"/>
          <p:nvPr/>
        </p:nvSpPr>
        <p:spPr>
          <a:xfrm>
            <a:off x="4649926" y="1874728"/>
            <a:ext cx="289214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/>
              <a:t>UPPGIFT 5</a:t>
            </a:r>
          </a:p>
          <a:p>
            <a:endParaRPr lang="sv-SE" sz="2800" b="1" dirty="0"/>
          </a:p>
          <a:p>
            <a:pPr marL="514350" indent="-514350">
              <a:buAutoNum type="alphaLcParenR"/>
            </a:pPr>
            <a:r>
              <a:rPr lang="sv-SE" sz="2800" dirty="0"/>
              <a:t>5,37 + 0,9</a:t>
            </a:r>
          </a:p>
          <a:p>
            <a:pPr marL="514350" indent="-514350">
              <a:buAutoNum type="alphaLcParenR"/>
            </a:pPr>
            <a:endParaRPr lang="sv-SE" sz="2800" dirty="0"/>
          </a:p>
          <a:p>
            <a:pPr marL="514350" indent="-514350">
              <a:buAutoNum type="alphaLcParenR"/>
            </a:pPr>
            <a:r>
              <a:rPr lang="sv-SE" sz="2800" dirty="0"/>
              <a:t>6,5 – 2,05</a:t>
            </a:r>
          </a:p>
          <a:p>
            <a:pPr marL="514350" indent="-514350">
              <a:buAutoNum type="alphaLcParenR"/>
            </a:pPr>
            <a:endParaRPr lang="sv-SE" sz="2800" dirty="0"/>
          </a:p>
          <a:p>
            <a:pPr marL="514350" indent="-514350">
              <a:buAutoNum type="alphaLcParenR"/>
            </a:pPr>
            <a:r>
              <a:rPr lang="sv-SE" sz="2800" dirty="0"/>
              <a:t>4 + 0,7 + 0,02</a:t>
            </a:r>
          </a:p>
        </p:txBody>
      </p:sp>
    </p:spTree>
    <p:extLst>
      <p:ext uri="{BB962C8B-B14F-4D97-AF65-F5344CB8AC3E}">
        <p14:creationId xmlns:p14="http://schemas.microsoft.com/office/powerpoint/2010/main" val="3654347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9493094-3245-4542-9AB1-88A5579FB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781" y="286925"/>
            <a:ext cx="1691008" cy="560363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50035BAB-88BC-468D-A169-F958A7C3C8B4}"/>
              </a:ext>
            </a:extLst>
          </p:cNvPr>
          <p:cNvSpPr txBox="1"/>
          <p:nvPr/>
        </p:nvSpPr>
        <p:spPr>
          <a:xfrm>
            <a:off x="3364769" y="2090172"/>
            <a:ext cx="546246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/>
              <a:t>UPPGIFT 6</a:t>
            </a:r>
          </a:p>
          <a:p>
            <a:endParaRPr lang="sv-SE" sz="2800" b="1" dirty="0"/>
          </a:p>
          <a:p>
            <a:r>
              <a:rPr lang="sv-SE" sz="2800" dirty="0"/>
              <a:t>Låt hundradelssiffran byta plats med tiotalssiffran i talet 345,71.</a:t>
            </a:r>
          </a:p>
          <a:p>
            <a:endParaRPr lang="sv-SE" sz="2800" dirty="0"/>
          </a:p>
          <a:p>
            <a:r>
              <a:rPr lang="sv-SE" sz="2800" dirty="0"/>
              <a:t>Vilket tal får du då?</a:t>
            </a:r>
          </a:p>
        </p:txBody>
      </p:sp>
    </p:spTree>
    <p:extLst>
      <p:ext uri="{BB962C8B-B14F-4D97-AF65-F5344CB8AC3E}">
        <p14:creationId xmlns:p14="http://schemas.microsoft.com/office/powerpoint/2010/main" val="88921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9493094-3245-4542-9AB1-88A5579FB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781" y="286925"/>
            <a:ext cx="1691008" cy="560363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50035BAB-88BC-468D-A169-F958A7C3C8B4}"/>
              </a:ext>
            </a:extLst>
          </p:cNvPr>
          <p:cNvSpPr txBox="1"/>
          <p:nvPr/>
        </p:nvSpPr>
        <p:spPr>
          <a:xfrm>
            <a:off x="2674370" y="1228397"/>
            <a:ext cx="68432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/>
              <a:t>UPPGIFT 7</a:t>
            </a:r>
          </a:p>
          <a:p>
            <a:endParaRPr lang="sv-SE" sz="2800" b="1" dirty="0"/>
          </a:p>
          <a:p>
            <a:r>
              <a:rPr lang="sv-SE" sz="2800" dirty="0"/>
              <a:t>Differensen mellan två tal är 3,5.</a:t>
            </a:r>
          </a:p>
          <a:p>
            <a:r>
              <a:rPr lang="sv-SE" sz="2800" dirty="0"/>
              <a:t>Det ena talet är 8,3.</a:t>
            </a:r>
          </a:p>
          <a:p>
            <a:r>
              <a:rPr lang="sv-SE" sz="2800" dirty="0"/>
              <a:t>Vilket är det andra?</a:t>
            </a:r>
          </a:p>
          <a:p>
            <a:endParaRPr lang="sv-SE" sz="2800" dirty="0"/>
          </a:p>
          <a:p>
            <a:r>
              <a:rPr lang="sv-SE" sz="2800" dirty="0"/>
              <a:t>Lovisa får svaret 11,8 och Yusuf får svaret 4,8.</a:t>
            </a:r>
          </a:p>
          <a:p>
            <a:r>
              <a:rPr lang="sv-SE" sz="2800" dirty="0"/>
              <a:t>Kan båda ha räknat rätt?</a:t>
            </a:r>
          </a:p>
          <a:p>
            <a:endParaRPr lang="sv-SE" sz="2800" dirty="0"/>
          </a:p>
          <a:p>
            <a:r>
              <a:rPr lang="sv-SE" sz="2800" dirty="0"/>
              <a:t>Förklara hur du tänker.</a:t>
            </a:r>
          </a:p>
        </p:txBody>
      </p:sp>
    </p:spTree>
    <p:extLst>
      <p:ext uri="{BB962C8B-B14F-4D97-AF65-F5344CB8AC3E}">
        <p14:creationId xmlns:p14="http://schemas.microsoft.com/office/powerpoint/2010/main" val="75295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9493094-3245-4542-9AB1-88A5579FB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781" y="286925"/>
            <a:ext cx="1691008" cy="560363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50035BAB-88BC-468D-A169-F958A7C3C8B4}"/>
              </a:ext>
            </a:extLst>
          </p:cNvPr>
          <p:cNvSpPr txBox="1"/>
          <p:nvPr/>
        </p:nvSpPr>
        <p:spPr>
          <a:xfrm>
            <a:off x="3642787" y="1228397"/>
            <a:ext cx="490642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/>
              <a:t>UPPGIFT 8</a:t>
            </a:r>
          </a:p>
          <a:p>
            <a:endParaRPr lang="sv-SE" sz="2800" b="1" dirty="0"/>
          </a:p>
          <a:p>
            <a:r>
              <a:rPr lang="sv-SE" sz="2800" dirty="0"/>
              <a:t>Vilket tal får vi om talet adderas med en tusendel?</a:t>
            </a:r>
          </a:p>
          <a:p>
            <a:endParaRPr lang="sv-SE" sz="2800" dirty="0"/>
          </a:p>
          <a:p>
            <a:pPr marL="514350" indent="-514350">
              <a:buAutoNum type="alphaLcParenR"/>
            </a:pPr>
            <a:r>
              <a:rPr lang="sv-SE" sz="2800" dirty="0"/>
              <a:t>0,099</a:t>
            </a:r>
          </a:p>
          <a:p>
            <a:pPr marL="514350" indent="-514350">
              <a:buAutoNum type="alphaLcParenR"/>
            </a:pPr>
            <a:endParaRPr lang="sv-SE" sz="2800" dirty="0"/>
          </a:p>
          <a:p>
            <a:pPr marL="514350" indent="-514350">
              <a:buAutoNum type="alphaLcParenR"/>
            </a:pPr>
            <a:r>
              <a:rPr lang="sv-SE" sz="2800" dirty="0"/>
              <a:t>0,99</a:t>
            </a:r>
          </a:p>
          <a:p>
            <a:pPr marL="514350" indent="-514350">
              <a:buAutoNum type="alphaLcParenR"/>
            </a:pPr>
            <a:endParaRPr lang="sv-SE" sz="2800" dirty="0"/>
          </a:p>
          <a:p>
            <a:pPr marL="514350" indent="-514350">
              <a:buAutoNum type="alphaLcParenR"/>
            </a:pPr>
            <a:r>
              <a:rPr lang="sv-SE" sz="2800" dirty="0"/>
              <a:t>0,909</a:t>
            </a:r>
          </a:p>
        </p:txBody>
      </p:sp>
    </p:spTree>
    <p:extLst>
      <p:ext uri="{BB962C8B-B14F-4D97-AF65-F5344CB8AC3E}">
        <p14:creationId xmlns:p14="http://schemas.microsoft.com/office/powerpoint/2010/main" val="267743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Återblick">
  <a:themeElements>
    <a:clrScheme name="Lila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Åter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Åter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1960</TotalTime>
  <Words>237</Words>
  <Application>Microsoft Office PowerPoint</Application>
  <PresentationFormat>Bredbild</PresentationFormat>
  <Paragraphs>90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5" baseType="lpstr">
      <vt:lpstr>Calibri</vt:lpstr>
      <vt:lpstr>Calibri Light</vt:lpstr>
      <vt:lpstr>Återblick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Kerstin Dahlin</dc:creator>
  <cp:lastModifiedBy>Kerstin Dahlin</cp:lastModifiedBy>
  <cp:revision>57</cp:revision>
  <dcterms:created xsi:type="dcterms:W3CDTF">2019-08-04T10:07:00Z</dcterms:created>
  <dcterms:modified xsi:type="dcterms:W3CDTF">2021-08-08T10:12:21Z</dcterms:modified>
</cp:coreProperties>
</file>