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9" r:id="rId3"/>
    <p:sldId id="314" r:id="rId4"/>
    <p:sldId id="315" r:id="rId5"/>
    <p:sldId id="321" r:id="rId6"/>
    <p:sldId id="271" r:id="rId7"/>
    <p:sldId id="272" r:id="rId8"/>
    <p:sldId id="316" r:id="rId9"/>
    <p:sldId id="317" r:id="rId10"/>
    <p:sldId id="318" r:id="rId11"/>
    <p:sldId id="319" r:id="rId12"/>
    <p:sldId id="32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60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2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710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860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06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706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341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964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657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291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439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4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2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665365" y="567106"/>
            <a:ext cx="650518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9</a:t>
            </a:r>
          </a:p>
          <a:p>
            <a:endParaRPr lang="sv-SE" sz="2800" b="1" dirty="0"/>
          </a:p>
          <a:p>
            <a:r>
              <a:rPr lang="sv-SE" sz="2800" dirty="0"/>
              <a:t>Hur många färre elefanter fanns det i Afrika år 2021 jämfört med år 1980?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6962F3AE-1A50-407C-BF07-2F670BFC21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6535" y="1960938"/>
            <a:ext cx="4610100" cy="3867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707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815098" y="567106"/>
            <a:ext cx="709861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10</a:t>
            </a:r>
          </a:p>
          <a:p>
            <a:endParaRPr lang="sv-SE" sz="2800" b="1" dirty="0"/>
          </a:p>
          <a:p>
            <a:r>
              <a:rPr lang="sv-SE" sz="2800" dirty="0"/>
              <a:t>I en flock elefanter finns det fyra ungar.</a:t>
            </a:r>
          </a:p>
          <a:p>
            <a:r>
              <a:rPr lang="sv-SE" sz="2800" dirty="0"/>
              <a:t>Ingen är över 15 år.</a:t>
            </a:r>
          </a:p>
          <a:p>
            <a:endParaRPr lang="sv-SE" sz="2800" dirty="0"/>
          </a:p>
          <a:p>
            <a:r>
              <a:rPr lang="sv-SE" sz="2800" dirty="0"/>
              <a:t>Om man multiplicerar åldern på elefantungarna så får man 770.</a:t>
            </a:r>
          </a:p>
          <a:p>
            <a:endParaRPr lang="sv-SE" sz="2800" dirty="0"/>
          </a:p>
          <a:p>
            <a:r>
              <a:rPr lang="sv-SE" sz="2800" dirty="0"/>
              <a:t>Hur gamla är de fyra ungarna?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65709110-0430-4527-A93E-14AE50149B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5489" y="3241293"/>
            <a:ext cx="3884169" cy="259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91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877810" y="1874728"/>
            <a:ext cx="643637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Simone har ett rep som är 320 cm långt. </a:t>
            </a:r>
          </a:p>
          <a:p>
            <a:endParaRPr lang="sv-SE" sz="2800" dirty="0"/>
          </a:p>
          <a:p>
            <a:r>
              <a:rPr lang="sv-SE" sz="2800" dirty="0"/>
              <a:t>Hon ska dela det i lika långa bitar.</a:t>
            </a:r>
          </a:p>
          <a:p>
            <a:endParaRPr lang="sv-SE" sz="2800" dirty="0"/>
          </a:p>
          <a:p>
            <a:r>
              <a:rPr lang="sv-SE" sz="2800" dirty="0"/>
              <a:t>Hur lång blir varje bit om hon gör 4 klipp?</a:t>
            </a:r>
          </a:p>
        </p:txBody>
      </p:sp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681478" y="1443840"/>
            <a:ext cx="48290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1,2 + 0,2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        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1,2 ∙ 0,2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433C94FF-BF27-4AC2-83A3-DDA13E8124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7759" y="2998112"/>
            <a:ext cx="723900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742838" y="1443841"/>
            <a:ext cx="270632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b="1" dirty="0"/>
          </a:p>
          <a:p>
            <a:r>
              <a:rPr lang="sv-SE" sz="2800" dirty="0"/>
              <a:t>Vilket tal är x?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              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3 ∙ x = 1,5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                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438C602A-04E8-4F3C-B15E-EA42461073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7083" y="3067050"/>
            <a:ext cx="1181100" cy="723900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18BE57BA-5174-41F1-90AD-25BCE95907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7083" y="4855412"/>
            <a:ext cx="1447800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23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750244" y="1874728"/>
            <a:ext cx="269151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10 ∙ 2,37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FontTx/>
              <a:buAutoNum type="alphaLcParenR"/>
            </a:pPr>
            <a:r>
              <a:rPr lang="sv-SE" sz="2800" dirty="0"/>
              <a:t>265 ∙ 100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FontTx/>
              <a:buAutoNum type="alphaLcParenR"/>
            </a:pPr>
            <a:r>
              <a:rPr lang="sv-SE" sz="2800" dirty="0"/>
              <a:t>1 000 ∙ 3,18</a:t>
            </a:r>
          </a:p>
        </p:txBody>
      </p:sp>
    </p:spTree>
    <p:extLst>
      <p:ext uri="{BB962C8B-B14F-4D97-AF65-F5344CB8AC3E}">
        <p14:creationId xmlns:p14="http://schemas.microsoft.com/office/powerpoint/2010/main" val="288440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750244" y="1874728"/>
            <a:ext cx="269151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26,4 ∙ 7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FontTx/>
              <a:buAutoNum type="alphaLcParenR"/>
            </a:pPr>
            <a:r>
              <a:rPr lang="sv-SE" sz="2800" dirty="0"/>
              <a:t>19,44 ∙ 8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FontTx/>
              <a:buAutoNum type="alphaLcParenR"/>
            </a:pPr>
            <a:r>
              <a:rPr lang="sv-SE" sz="2800" dirty="0"/>
              <a:t>278,3 ∙ 9</a:t>
            </a:r>
          </a:p>
        </p:txBody>
      </p:sp>
    </p:spTree>
    <p:extLst>
      <p:ext uri="{BB962C8B-B14F-4D97-AF65-F5344CB8AC3E}">
        <p14:creationId xmlns:p14="http://schemas.microsoft.com/office/powerpoint/2010/main" val="399119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981200" y="1874728"/>
            <a:ext cx="8229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b="1" dirty="0"/>
          </a:p>
          <a:p>
            <a:r>
              <a:rPr lang="sv-SE" sz="2800" dirty="0"/>
              <a:t>Nadja har bara 275 m till skolan.</a:t>
            </a:r>
          </a:p>
          <a:p>
            <a:endParaRPr lang="sv-SE" sz="2800" dirty="0"/>
          </a:p>
          <a:p>
            <a:r>
              <a:rPr lang="sv-SE" sz="2800" dirty="0"/>
              <a:t>Hennes bror Gustav har tio gånger så långt till sin skola.</a:t>
            </a:r>
          </a:p>
          <a:p>
            <a:endParaRPr lang="sv-SE" sz="2800" dirty="0"/>
          </a:p>
          <a:p>
            <a:r>
              <a:rPr lang="sv-SE" sz="2800" dirty="0"/>
              <a:t>Hur mycket längre skolväg har Gustav?</a:t>
            </a:r>
          </a:p>
        </p:txBody>
      </p:sp>
    </p:spTree>
    <p:extLst>
      <p:ext uri="{BB962C8B-B14F-4D97-AF65-F5344CB8AC3E}">
        <p14:creationId xmlns:p14="http://schemas.microsoft.com/office/powerpoint/2010/main" val="365434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738494" y="1659285"/>
            <a:ext cx="67150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b="1" dirty="0"/>
          </a:p>
          <a:p>
            <a:r>
              <a:rPr lang="sv-SE" sz="2800" dirty="0"/>
              <a:t>En kväll i augusti var det bara +3° C i </a:t>
            </a:r>
            <a:r>
              <a:rPr lang="sv-SE" sz="2800" dirty="0" err="1"/>
              <a:t>Börtnan</a:t>
            </a:r>
            <a:r>
              <a:rPr lang="sv-SE" sz="2800" dirty="0"/>
              <a:t>.</a:t>
            </a:r>
          </a:p>
          <a:p>
            <a:endParaRPr lang="sv-SE" sz="2800" dirty="0"/>
          </a:p>
          <a:p>
            <a:r>
              <a:rPr lang="sv-SE" sz="2800" dirty="0"/>
              <a:t>Klockan 02.00 hade temperaturen sjunkit med sex grader.</a:t>
            </a:r>
          </a:p>
          <a:p>
            <a:endParaRPr lang="sv-SE" sz="2800" dirty="0"/>
          </a:p>
          <a:p>
            <a:r>
              <a:rPr lang="sv-SE" sz="2800" dirty="0"/>
              <a:t>Vilken var temperaturen då?</a:t>
            </a:r>
          </a:p>
        </p:txBody>
      </p:sp>
    </p:spTree>
    <p:extLst>
      <p:ext uri="{BB962C8B-B14F-4D97-AF65-F5344CB8AC3E}">
        <p14:creationId xmlns:p14="http://schemas.microsoft.com/office/powerpoint/2010/main" val="8892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304232" y="1443841"/>
            <a:ext cx="758353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b="1" dirty="0"/>
          </a:p>
          <a:p>
            <a:r>
              <a:rPr lang="sv-SE" sz="2800" dirty="0"/>
              <a:t>Summan av två tal är 4,5.</a:t>
            </a:r>
          </a:p>
          <a:p>
            <a:r>
              <a:rPr lang="sv-SE" sz="2800" dirty="0"/>
              <a:t>Det ena talet är fyra gånger så stort som det andra.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Vilka är de två talen?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Multiplicera det största talet med 100. </a:t>
            </a:r>
          </a:p>
          <a:p>
            <a:r>
              <a:rPr lang="sv-SE" sz="2800" dirty="0"/>
              <a:t>       Vilket tal får du då?</a:t>
            </a:r>
          </a:p>
        </p:txBody>
      </p:sp>
    </p:spTree>
    <p:extLst>
      <p:ext uri="{BB962C8B-B14F-4D97-AF65-F5344CB8AC3E}">
        <p14:creationId xmlns:p14="http://schemas.microsoft.com/office/powerpoint/2010/main" val="75295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877503" y="1443841"/>
            <a:ext cx="643699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b="1" dirty="0"/>
          </a:p>
          <a:p>
            <a:r>
              <a:rPr lang="sv-SE" sz="2800" dirty="0"/>
              <a:t>Till en födelsedagsfest har </a:t>
            </a:r>
            <a:r>
              <a:rPr lang="sv-SE" sz="2800" dirty="0" err="1"/>
              <a:t>Mohsen</a:t>
            </a:r>
            <a:r>
              <a:rPr lang="sv-SE" sz="2800" dirty="0"/>
              <a:t> handlat en present för 77 kr och Karim en för 49 kr.</a:t>
            </a:r>
          </a:p>
          <a:p>
            <a:endParaRPr lang="sv-SE" sz="2800" dirty="0"/>
          </a:p>
          <a:p>
            <a:r>
              <a:rPr lang="sv-SE" sz="2800" dirty="0"/>
              <a:t>De ska ge bort presenterna tillsammans och dela lika på kostnaden.</a:t>
            </a:r>
          </a:p>
          <a:p>
            <a:endParaRPr lang="sv-SE" sz="2800" dirty="0"/>
          </a:p>
          <a:p>
            <a:r>
              <a:rPr lang="sv-SE" sz="2800" dirty="0"/>
              <a:t>Hur mycket ska Karim </a:t>
            </a:r>
            <a:r>
              <a:rPr lang="sv-SE" sz="2800" dirty="0" err="1"/>
              <a:t>swisha</a:t>
            </a:r>
            <a:r>
              <a:rPr lang="sv-SE" sz="2800" dirty="0"/>
              <a:t> till </a:t>
            </a:r>
            <a:r>
              <a:rPr lang="sv-SE" sz="2800" dirty="0" err="1"/>
              <a:t>Mohsen</a:t>
            </a:r>
            <a:r>
              <a:rPr lang="sv-SE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7743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Lil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2009</TotalTime>
  <Words>272</Words>
  <Application>Microsoft Office PowerPoint</Application>
  <PresentationFormat>Bredbild</PresentationFormat>
  <Paragraphs>79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5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59</cp:revision>
  <dcterms:created xsi:type="dcterms:W3CDTF">2019-08-04T10:07:00Z</dcterms:created>
  <dcterms:modified xsi:type="dcterms:W3CDTF">2021-08-08T11:03:28Z</dcterms:modified>
</cp:coreProperties>
</file>