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  <p:sldId id="314" r:id="rId4"/>
    <p:sldId id="315" r:id="rId5"/>
    <p:sldId id="271" r:id="rId6"/>
    <p:sldId id="321" r:id="rId7"/>
    <p:sldId id="322" r:id="rId8"/>
    <p:sldId id="323" r:id="rId9"/>
    <p:sldId id="317" r:id="rId10"/>
    <p:sldId id="318" r:id="rId11"/>
    <p:sldId id="319" r:id="rId12"/>
    <p:sldId id="32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4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98829" y="1443841"/>
            <a:ext cx="77943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</a:t>
            </a:r>
          </a:p>
          <a:p>
            <a:endParaRPr lang="sv-SE" sz="2800" b="1" dirty="0"/>
          </a:p>
          <a:p>
            <a:r>
              <a:rPr lang="sv-SE" sz="2800" dirty="0"/>
              <a:t>Summan av tre tal är 7,2.</a:t>
            </a:r>
          </a:p>
          <a:p>
            <a:endParaRPr lang="sv-SE" sz="2800" dirty="0"/>
          </a:p>
          <a:p>
            <a:r>
              <a:rPr lang="sv-SE" sz="2800" dirty="0"/>
              <a:t>Det andra talet är dubbelt så stort som det första.</a:t>
            </a:r>
          </a:p>
          <a:p>
            <a:endParaRPr lang="sv-SE" sz="2800" dirty="0"/>
          </a:p>
          <a:p>
            <a:r>
              <a:rPr lang="sv-SE" sz="2800" dirty="0"/>
              <a:t>Det tredje talet är tre gånger så stort som det första.</a:t>
            </a:r>
          </a:p>
          <a:p>
            <a:endParaRPr lang="sv-SE" sz="2800" dirty="0"/>
          </a:p>
          <a:p>
            <a:r>
              <a:rPr lang="sv-SE" sz="2800" dirty="0"/>
              <a:t>Hur stort är det största talet?</a:t>
            </a:r>
          </a:p>
        </p:txBody>
      </p:sp>
    </p:spTree>
    <p:extLst>
      <p:ext uri="{BB962C8B-B14F-4D97-AF65-F5344CB8AC3E}">
        <p14:creationId xmlns:p14="http://schemas.microsoft.com/office/powerpoint/2010/main" val="392370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94178" y="1228397"/>
            <a:ext cx="74036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10</a:t>
            </a:r>
          </a:p>
          <a:p>
            <a:endParaRPr lang="sv-SE" sz="2800" b="1" dirty="0"/>
          </a:p>
          <a:p>
            <a:r>
              <a:rPr lang="sv-SE" sz="2800" dirty="0"/>
              <a:t>På en bondgård packade man 450 ägg i kartonger.</a:t>
            </a:r>
          </a:p>
          <a:p>
            <a:endParaRPr lang="sv-SE" sz="2800" dirty="0"/>
          </a:p>
          <a:p>
            <a:r>
              <a:rPr lang="sv-SE" sz="2800" dirty="0"/>
              <a:t>Varje kartong rymde 6 ägg.</a:t>
            </a:r>
          </a:p>
          <a:p>
            <a:endParaRPr lang="sv-SE" sz="2800" dirty="0"/>
          </a:p>
          <a:p>
            <a:r>
              <a:rPr lang="sv-SE" sz="2800" dirty="0"/>
              <a:t>14 av äggen gick sönder under arbetet.</a:t>
            </a:r>
          </a:p>
          <a:p>
            <a:endParaRPr lang="sv-SE" sz="2800" dirty="0"/>
          </a:p>
          <a:p>
            <a:r>
              <a:rPr lang="sv-SE" sz="2800" dirty="0"/>
              <a:t>Hur många äggkartonger kunde man fylla och hur många ägg fattades i den sista kartongen?</a:t>
            </a:r>
          </a:p>
        </p:txBody>
      </p:sp>
    </p:spTree>
    <p:extLst>
      <p:ext uri="{BB962C8B-B14F-4D97-AF65-F5344CB8AC3E}">
        <p14:creationId xmlns:p14="http://schemas.microsoft.com/office/powerpoint/2010/main" val="111391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300359" y="797510"/>
            <a:ext cx="959128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Noomi ska hälsa på en kompis som bor högst upp i ett höghus.</a:t>
            </a:r>
          </a:p>
          <a:p>
            <a:r>
              <a:rPr lang="sv-SE" sz="2800" dirty="0"/>
              <a:t>Noomi tycker det är roligt att åka hiss och gör så här:</a:t>
            </a:r>
          </a:p>
          <a:p>
            <a:endParaRPr lang="sv-SE" sz="2800" dirty="0"/>
          </a:p>
          <a:p>
            <a:r>
              <a:rPr lang="sv-SE" sz="2800" dirty="0"/>
              <a:t>Först åker hon upp 4 våningar och sedan ner 3 våningar.</a:t>
            </a:r>
          </a:p>
          <a:p>
            <a:endParaRPr lang="sv-SE" sz="2800" dirty="0"/>
          </a:p>
          <a:p>
            <a:r>
              <a:rPr lang="sv-SE" sz="2800" dirty="0"/>
              <a:t>Därefter åker hon upp 5 våningar och sedan ner 2 våningar.</a:t>
            </a:r>
          </a:p>
          <a:p>
            <a:endParaRPr lang="sv-SE" sz="2800" dirty="0"/>
          </a:p>
          <a:p>
            <a:r>
              <a:rPr lang="sv-SE" sz="2800" dirty="0"/>
              <a:t>Till slut åker hon upp 6 våningar. Då har hon kommit högst upp.</a:t>
            </a:r>
          </a:p>
          <a:p>
            <a:endParaRPr lang="sv-SE" sz="2800" dirty="0"/>
          </a:p>
          <a:p>
            <a:r>
              <a:rPr lang="sv-SE" sz="2800" dirty="0"/>
              <a:t>På vilken våning bor Noomis kompis?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212209" y="1443841"/>
            <a:ext cx="37675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b="1" dirty="0"/>
          </a:p>
          <a:p>
            <a:r>
              <a:rPr lang="sv-SE" sz="2800" dirty="0"/>
              <a:t>Skriv talen i tiosystemet.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101</a:t>
            </a:r>
            <a:r>
              <a:rPr lang="sv-SE" sz="2800" baseline="-25000" dirty="0"/>
              <a:t>2</a:t>
            </a:r>
            <a:endParaRPr lang="sv-SE" sz="2800" dirty="0"/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10101</a:t>
            </a:r>
            <a:r>
              <a:rPr lang="sv-SE" sz="2800" baseline="-25000" dirty="0"/>
              <a:t>2</a:t>
            </a:r>
            <a:endParaRPr lang="sv-SE" sz="2800" dirty="0"/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111001</a:t>
            </a:r>
            <a:r>
              <a:rPr lang="sv-SE" sz="2800" baseline="-25000" dirty="0"/>
              <a:t>2</a:t>
            </a:r>
            <a:r>
              <a:rPr lang="sv-SE" sz="2800" dirty="0"/>
              <a:t>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380269" y="1443841"/>
            <a:ext cx="543146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r>
              <a:rPr lang="sv-SE" sz="2800" dirty="0"/>
              <a:t>Skriv talen i det binära talsystemet.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8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18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38</a:t>
            </a:r>
          </a:p>
        </p:txBody>
      </p:sp>
    </p:spTree>
    <p:extLst>
      <p:ext uri="{BB962C8B-B14F-4D97-AF65-F5344CB8AC3E}">
        <p14:creationId xmlns:p14="http://schemas.microsoft.com/office/powerpoint/2010/main" val="265723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638954" y="1874727"/>
            <a:ext cx="291409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480 ∙ 30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FontTx/>
              <a:buAutoNum type="alphaLcParenR"/>
            </a:pPr>
            <a:r>
              <a:rPr lang="sv-SE" sz="2800" dirty="0"/>
              <a:t>                    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FontTx/>
              <a:buAutoNum type="alphaLcParenR"/>
            </a:pPr>
            <a:r>
              <a:rPr lang="sv-SE" sz="2800" dirty="0"/>
              <a:t>700 ∙ 0,08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AF513D04-62A9-4872-834A-5857581954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2917" y="3549015"/>
            <a:ext cx="91440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40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14551" y="1659285"/>
            <a:ext cx="656289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r>
              <a:rPr lang="sv-SE" sz="2800" dirty="0"/>
              <a:t>I Hongkong är medeltemperaturen under maj månad 25,6 °C.</a:t>
            </a:r>
          </a:p>
          <a:p>
            <a:endParaRPr lang="sv-SE" sz="2800" dirty="0"/>
          </a:p>
          <a:p>
            <a:r>
              <a:rPr lang="sv-SE" sz="2800" dirty="0"/>
              <a:t>I Wien är medeltemperaturen 10,8 °C lägre.</a:t>
            </a:r>
          </a:p>
          <a:p>
            <a:endParaRPr lang="sv-SE" sz="2800" dirty="0"/>
          </a:p>
          <a:p>
            <a:r>
              <a:rPr lang="sv-SE" sz="2800" dirty="0"/>
              <a:t>Vilken är medeltemperaturen i Wien?</a:t>
            </a:r>
          </a:p>
        </p:txBody>
      </p:sp>
    </p:spTree>
    <p:extLst>
      <p:ext uri="{BB962C8B-B14F-4D97-AF65-F5344CB8AC3E}">
        <p14:creationId xmlns:p14="http://schemas.microsoft.com/office/powerpoint/2010/main" val="365434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750244" y="1874728"/>
            <a:ext cx="269151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7,8 ∙ 13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FontTx/>
              <a:buAutoNum type="alphaLcParenR"/>
            </a:pPr>
            <a:r>
              <a:rPr lang="sv-SE" sz="2800" dirty="0"/>
              <a:t>22 ∙ 4,7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FontTx/>
              <a:buAutoNum type="alphaLcParenR"/>
            </a:pPr>
            <a:r>
              <a:rPr lang="sv-SE" sz="2800" dirty="0"/>
              <a:t>5,2 ∙ 2,5</a:t>
            </a:r>
          </a:p>
        </p:txBody>
      </p:sp>
    </p:spTree>
    <p:extLst>
      <p:ext uri="{BB962C8B-B14F-4D97-AF65-F5344CB8AC3E}">
        <p14:creationId xmlns:p14="http://schemas.microsoft.com/office/powerpoint/2010/main" val="399119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688008" y="2090172"/>
            <a:ext cx="68159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r>
              <a:rPr lang="sv-SE" sz="2800" dirty="0"/>
              <a:t>Nicole köper tre tröjor för sammanlagt 447 kr.</a:t>
            </a:r>
          </a:p>
          <a:p>
            <a:endParaRPr lang="sv-SE" sz="2800" dirty="0"/>
          </a:p>
          <a:p>
            <a:r>
              <a:rPr lang="sv-SE" sz="2800" dirty="0"/>
              <a:t>Vilket är priset per styck om alla tre kostade lika mycket?</a:t>
            </a:r>
          </a:p>
        </p:txBody>
      </p:sp>
    </p:spTree>
    <p:extLst>
      <p:ext uri="{BB962C8B-B14F-4D97-AF65-F5344CB8AC3E}">
        <p14:creationId xmlns:p14="http://schemas.microsoft.com/office/powerpoint/2010/main" val="89081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750244" y="1874728"/>
            <a:ext cx="269151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53,4 – 2,65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FontTx/>
              <a:buAutoNum type="alphaLcParenR"/>
            </a:pPr>
            <a:r>
              <a:rPr lang="sv-SE" sz="2800" dirty="0"/>
              <a:t>67,3 ∙ 50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FontTx/>
              <a:buAutoNum type="alphaLcParenR"/>
            </a:pPr>
            <a:r>
              <a:rPr lang="sv-SE" sz="2800" dirty="0"/>
              <a:t>2,72 / 4</a:t>
            </a:r>
          </a:p>
        </p:txBody>
      </p:sp>
    </p:spTree>
    <p:extLst>
      <p:ext uri="{BB962C8B-B14F-4D97-AF65-F5344CB8AC3E}">
        <p14:creationId xmlns:p14="http://schemas.microsoft.com/office/powerpoint/2010/main" val="3039040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851319" y="993579"/>
            <a:ext cx="67465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b="1" dirty="0"/>
          </a:p>
          <a:p>
            <a:r>
              <a:rPr lang="sv-SE" sz="2800" dirty="0"/>
              <a:t>Ge exempel på vilka tal som kan stå i rutorna för att likheterna ska stämma.</a:t>
            </a:r>
          </a:p>
          <a:p>
            <a:r>
              <a:rPr lang="sv-SE" sz="2800" dirty="0"/>
              <a:t>Välj bland talen till höger.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7B8D536-A9A0-4D3D-B4E5-B44861F5CD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0725" y="2378740"/>
            <a:ext cx="3612525" cy="1723216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6D4029A0-FC62-4ED4-9B45-478D08E278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9457" y="3705095"/>
            <a:ext cx="4644740" cy="793721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53D06766-DFDA-4EAA-ACAB-7DB08B9D3A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99457" y="4963563"/>
            <a:ext cx="4591470" cy="900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43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2070</TotalTime>
  <Words>286</Words>
  <Application>Microsoft Office PowerPoint</Application>
  <PresentationFormat>Bredbild</PresentationFormat>
  <Paragraphs>86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64</cp:revision>
  <dcterms:created xsi:type="dcterms:W3CDTF">2019-08-04T10:07:00Z</dcterms:created>
  <dcterms:modified xsi:type="dcterms:W3CDTF">2021-08-08T12:07:00Z</dcterms:modified>
</cp:coreProperties>
</file>