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15" r:id="rId7"/>
    <p:sldId id="332" r:id="rId8"/>
    <p:sldId id="324" r:id="rId9"/>
    <p:sldId id="333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13095" y="1659285"/>
            <a:ext cx="73658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I en biografsalong finns det 80 platser. </a:t>
            </a:r>
          </a:p>
          <a:p>
            <a:endParaRPr lang="sv-SE" sz="2800" dirty="0"/>
          </a:p>
          <a:p>
            <a:r>
              <a:rPr lang="sv-SE" sz="2800" dirty="0"/>
              <a:t>Till en föreställning var 75 % av biljetterna sålda.</a:t>
            </a:r>
          </a:p>
          <a:p>
            <a:r>
              <a:rPr lang="sv-SE" sz="2800" dirty="0"/>
              <a:t>Varje biljett kostade 120 kr.</a:t>
            </a:r>
          </a:p>
          <a:p>
            <a:endParaRPr lang="sv-SE" sz="2800" dirty="0"/>
          </a:p>
          <a:p>
            <a:r>
              <a:rPr lang="sv-SE" sz="2800" dirty="0"/>
              <a:t>Hur mycket sålde man biljetter för?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0026" y="2090172"/>
            <a:ext cx="83719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När Samir har jobbat 6 timmar har han tjänat 588 kr.</a:t>
            </a:r>
          </a:p>
          <a:p>
            <a:endParaRPr lang="sv-SE" sz="2800" dirty="0"/>
          </a:p>
          <a:p>
            <a:r>
              <a:rPr lang="sv-SE" sz="2800" dirty="0"/>
              <a:t>Hur mycket har han tjänat efter 7,5 timmar om lönen är proportionell mot antalet timmar?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26973" y="1443841"/>
            <a:ext cx="77380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I en familj är mamma idag 30 år.</a:t>
            </a:r>
          </a:p>
          <a:p>
            <a:r>
              <a:rPr lang="sv-SE" sz="2800" dirty="0"/>
              <a:t>Barnen är 1 år, 3 år och 5 år.</a:t>
            </a:r>
          </a:p>
          <a:p>
            <a:endParaRPr lang="sv-SE" sz="2800" dirty="0"/>
          </a:p>
          <a:p>
            <a:r>
              <a:rPr lang="sv-SE" sz="2800" dirty="0"/>
              <a:t>Om 12 år kommer föräldrarna sammanlagt att vara dubbelt så gamla som de tre barnen sammanlagt.</a:t>
            </a:r>
          </a:p>
          <a:p>
            <a:endParaRPr lang="sv-SE" sz="2800" dirty="0"/>
          </a:p>
          <a:p>
            <a:r>
              <a:rPr lang="sv-SE" sz="2800" dirty="0"/>
              <a:t>Hur gammal är pappa idag?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45724" y="2090172"/>
            <a:ext cx="6500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Noah är 3 år yngre än sin bror Leon.</a:t>
            </a:r>
          </a:p>
          <a:p>
            <a:endParaRPr lang="sv-SE" sz="2800" dirty="0"/>
          </a:p>
          <a:p>
            <a:r>
              <a:rPr lang="sv-SE" sz="2800" dirty="0"/>
              <a:t>Teckna ett uttryck för hur gammal Noah är </a:t>
            </a:r>
          </a:p>
          <a:p>
            <a:r>
              <a:rPr lang="sv-SE" sz="2800" dirty="0"/>
              <a:t>när Leon är x år.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53938" y="1443841"/>
            <a:ext cx="32841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Förenkla uttrycken.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6x + 2y + x + y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3a + 2b – a + b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5x + 3y – 2x – 2y 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9315" y="847288"/>
            <a:ext cx="72133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Tove har 100 kr. </a:t>
            </a:r>
          </a:p>
          <a:p>
            <a:r>
              <a:rPr lang="sv-SE" sz="2800" dirty="0"/>
              <a:t>Hon köper x </a:t>
            </a:r>
            <a:r>
              <a:rPr lang="sv-SE" sz="2800" dirty="0" err="1"/>
              <a:t>st</a:t>
            </a:r>
            <a:r>
              <a:rPr lang="sv-SE" sz="2800" dirty="0"/>
              <a:t> bullar som kostar 12 kr styck.</a:t>
            </a:r>
          </a:p>
          <a:p>
            <a:endParaRPr lang="sv-SE" sz="2800" dirty="0"/>
          </a:p>
          <a:p>
            <a:r>
              <a:rPr lang="sv-SE" sz="2800" dirty="0"/>
              <a:t>Vilket av uttrycken visar hur många kronor Tove </a:t>
            </a:r>
          </a:p>
          <a:p>
            <a:r>
              <a:rPr lang="sv-SE" sz="2800" dirty="0"/>
              <a:t>har kvar efter köpet?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2A687BD-FF2B-4876-86F5-DB2B9E5B8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417" y="4382122"/>
            <a:ext cx="10269166" cy="106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01092" y="1443841"/>
            <a:ext cx="5989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Beräkna värdet av uttrycket 5a – 3b för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 = 3 och b = 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 = 2 och b = 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 = 6 och b = 9   </a:t>
            </a:r>
          </a:p>
        </p:txBody>
      </p:sp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91444" y="2305615"/>
            <a:ext cx="44091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100 ∙ 2,3 – 145 / 10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42 + 9 ∙ 8 – 6 700 / 100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71156" y="1228397"/>
            <a:ext cx="68496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I ett lotteri finns 100 lotter men bara en vinst.</a:t>
            </a:r>
          </a:p>
          <a:p>
            <a:r>
              <a:rPr lang="sv-SE" sz="2800" dirty="0"/>
              <a:t>Valentina köper 5 lotter.</a:t>
            </a:r>
          </a:p>
          <a:p>
            <a:r>
              <a:rPr lang="sv-SE" sz="2800" dirty="0"/>
              <a:t>Hur stor är sannolikheten att hon vinner?</a:t>
            </a:r>
          </a:p>
          <a:p>
            <a:endParaRPr lang="sv-SE" sz="2800" dirty="0"/>
          </a:p>
          <a:p>
            <a:r>
              <a:rPr lang="sv-SE" sz="2800" dirty="0"/>
              <a:t>Svara i</a:t>
            </a:r>
          </a:p>
          <a:p>
            <a:pPr marL="514350" indent="-514350">
              <a:buAutoNum type="alphaLcParenR"/>
            </a:pPr>
            <a:r>
              <a:rPr lang="sv-SE" sz="2800" dirty="0"/>
              <a:t>bråkform</a:t>
            </a:r>
          </a:p>
          <a:p>
            <a:pPr marL="514350" indent="-514350">
              <a:buAutoNum type="alphaLcParenR"/>
            </a:pPr>
            <a:r>
              <a:rPr lang="sv-SE" sz="2800" dirty="0"/>
              <a:t>decimalform</a:t>
            </a:r>
          </a:p>
          <a:p>
            <a:pPr marL="514350" indent="-514350">
              <a:buAutoNum type="alphaLcParenR"/>
            </a:pPr>
            <a:r>
              <a:rPr lang="sv-SE" sz="2800" dirty="0"/>
              <a:t>procentform</a:t>
            </a:r>
          </a:p>
        </p:txBody>
      </p:sp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21527" y="2090172"/>
            <a:ext cx="71489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I Östersund gick en dag solen upp klockan 07.52</a:t>
            </a:r>
          </a:p>
          <a:p>
            <a:r>
              <a:rPr lang="sv-SE" sz="2800" dirty="0"/>
              <a:t> och ned 16.12.</a:t>
            </a:r>
          </a:p>
          <a:p>
            <a:endParaRPr lang="sv-SE" sz="2800" dirty="0"/>
          </a:p>
          <a:p>
            <a:r>
              <a:rPr lang="sv-SE" sz="2800" dirty="0"/>
              <a:t>Hur länge var solen uppe den dagen?</a:t>
            </a:r>
          </a:p>
        </p:txBody>
      </p:sp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61465" y="1165622"/>
            <a:ext cx="74204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Priset på jeansen sänktes med 20 %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kostade jeansen efter sänkningen?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Jenny räknade ut det nya priset genom att räkna ut 80 % av 990 kr. </a:t>
            </a:r>
          </a:p>
          <a:p>
            <a:r>
              <a:rPr lang="sv-SE" sz="2800" dirty="0"/>
              <a:t>      Hur tror du att Jenny tänkte?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9C547E9-D974-4E27-8AC7-99E78C291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1525" y="1844143"/>
            <a:ext cx="1811265" cy="316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2334</TotalTime>
  <Words>338</Words>
  <Application>Microsoft Office PowerPoint</Application>
  <PresentationFormat>Bredbild</PresentationFormat>
  <Paragraphs>82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81</cp:revision>
  <dcterms:created xsi:type="dcterms:W3CDTF">2019-08-04T10:07:00Z</dcterms:created>
  <dcterms:modified xsi:type="dcterms:W3CDTF">2021-08-29T12:15:42Z</dcterms:modified>
</cp:coreProperties>
</file>