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35" r:id="rId7"/>
    <p:sldId id="332" r:id="rId8"/>
    <p:sldId id="324" r:id="rId9"/>
    <p:sldId id="333" r:id="rId10"/>
    <p:sldId id="334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14895" y="1009518"/>
            <a:ext cx="711569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Antag att en häst sammanlagt äter 3,7 ton hö under tre fjärdedelar av året.</a:t>
            </a:r>
          </a:p>
          <a:p>
            <a:endParaRPr lang="sv-SE" sz="2800" dirty="0"/>
          </a:p>
          <a:p>
            <a:r>
              <a:rPr lang="sv-SE" sz="2800" dirty="0"/>
              <a:t>Hur mycket hö äter hästen i genomsnitt per dag under den tiden?</a:t>
            </a:r>
          </a:p>
          <a:p>
            <a:r>
              <a:rPr lang="sv-SE" sz="2800" dirty="0"/>
              <a:t>Avrunda till hela kilogram.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ACAE1B4-A1B5-4A6C-A501-D7A5DFA2A0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589" y="2109787"/>
            <a:ext cx="35052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07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63247" y="1443841"/>
            <a:ext cx="90655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En TV hade kostat 12 500 kr.</a:t>
            </a:r>
          </a:p>
          <a:p>
            <a:r>
              <a:rPr lang="sv-SE" sz="2800" dirty="0"/>
              <a:t>Under Black </a:t>
            </a:r>
            <a:r>
              <a:rPr lang="sv-SE" sz="2800" dirty="0" err="1"/>
              <a:t>Friday</a:t>
            </a:r>
            <a:r>
              <a:rPr lang="sv-SE" sz="2800" dirty="0"/>
              <a:t> sänktes priset med 30 %.</a:t>
            </a:r>
          </a:p>
          <a:p>
            <a:endParaRPr lang="sv-SE" sz="2800" dirty="0"/>
          </a:p>
          <a:p>
            <a:r>
              <a:rPr lang="sv-SE" sz="2800" dirty="0"/>
              <a:t>Eftersom den ändå inte blev såld sänktes priset en gång till och då med 20 %.</a:t>
            </a:r>
          </a:p>
          <a:p>
            <a:endParaRPr lang="sv-SE" sz="2800" dirty="0"/>
          </a:p>
          <a:p>
            <a:r>
              <a:rPr lang="sv-SE" sz="2800" dirty="0"/>
              <a:t>Vad kostade </a:t>
            </a:r>
            <a:r>
              <a:rPr lang="sv-SE" sz="2800" dirty="0" err="1"/>
              <a:t>TV:n</a:t>
            </a:r>
            <a:r>
              <a:rPr lang="sv-SE" sz="2800" dirty="0"/>
              <a:t> efter den andra sänkningen?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73576" y="1012954"/>
            <a:ext cx="9044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Fyra kamrater tävlar i höjdhopp.</a:t>
            </a:r>
          </a:p>
          <a:p>
            <a:r>
              <a:rPr lang="sv-SE" sz="2800" dirty="0"/>
              <a:t>Ismet hoppar 10 cm högre än Kevin.</a:t>
            </a:r>
          </a:p>
          <a:p>
            <a:endParaRPr lang="sv-SE" sz="2800" dirty="0"/>
          </a:p>
          <a:p>
            <a:r>
              <a:rPr lang="sv-SE" sz="2800" dirty="0"/>
              <a:t>Lilly klarar 1,25 m men hoppar ändå inte lika högt som Alice.</a:t>
            </a:r>
          </a:p>
          <a:p>
            <a:endParaRPr lang="sv-SE" sz="2800" dirty="0"/>
          </a:p>
          <a:p>
            <a:r>
              <a:rPr lang="sv-SE" sz="2800" dirty="0"/>
              <a:t>Lilly hoppar 5 cm högre än Kevin </a:t>
            </a:r>
          </a:p>
          <a:p>
            <a:r>
              <a:rPr lang="sv-SE" sz="2800" dirty="0"/>
              <a:t>och Alice hoppar 1,5 dm högre än Kevin.</a:t>
            </a:r>
          </a:p>
          <a:p>
            <a:endParaRPr lang="sv-SE" sz="2800" dirty="0"/>
          </a:p>
          <a:p>
            <a:r>
              <a:rPr lang="sv-SE" sz="2800" dirty="0"/>
              <a:t>Hur högt hoppade var och en?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453317" y="2305615"/>
            <a:ext cx="72853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En regelbunden sexhörning har omkretsen 9 dm.</a:t>
            </a:r>
          </a:p>
          <a:p>
            <a:endParaRPr lang="sv-SE" sz="2800" dirty="0"/>
          </a:p>
          <a:p>
            <a:r>
              <a:rPr lang="sv-SE" sz="2800" dirty="0"/>
              <a:t>Hur många centimeter är varje sida?</a:t>
            </a:r>
          </a:p>
        </p:txBody>
      </p:sp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22763" y="1874728"/>
            <a:ext cx="814647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En myra är 21 mm lång på en bild i skala 3 : 1.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är myran i verkligheten?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 skulle myran vara på en bild i skala 4 : 1?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99162" y="1874728"/>
            <a:ext cx="759367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En kvadratisk gräsmatta är avbildad i skala 1 : 100.</a:t>
            </a:r>
          </a:p>
          <a:p>
            <a:endParaRPr lang="sv-SE" sz="2800" dirty="0"/>
          </a:p>
          <a:p>
            <a:r>
              <a:rPr lang="sv-SE" sz="2800" dirty="0"/>
              <a:t>På bilden är omkretsen 16 cm.</a:t>
            </a:r>
          </a:p>
          <a:p>
            <a:endParaRPr lang="sv-SE" sz="2800" dirty="0"/>
          </a:p>
          <a:p>
            <a:r>
              <a:rPr lang="sv-SE" sz="2800" dirty="0"/>
              <a:t>Hur lång omkrets har gräsmattan i verkligheten?</a:t>
            </a:r>
          </a:p>
        </p:txBody>
      </p:sp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51722" y="1659285"/>
            <a:ext cx="5761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r>
              <a:rPr lang="sv-SE" sz="2800" dirty="0"/>
              <a:t>Hur stor omkrets har klockan?</a:t>
            </a:r>
          </a:p>
          <a:p>
            <a:r>
              <a:rPr lang="sv-SE" sz="2800" dirty="0"/>
              <a:t>Vilket av värdena i rutan passar bäst?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Förklara hur du tänker.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A8F9CA7-C1D7-4F57-AF80-9E015DF1E7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9337" y="1905000"/>
            <a:ext cx="2857500" cy="3048000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F60B39E6-179D-4C90-985F-86BBB26E4C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163" y="3677343"/>
            <a:ext cx="56007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61565" y="1443841"/>
            <a:ext cx="326886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Förenkla uttrycken.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6x + 2x – 4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2y – 5y + 7y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4z + 3 + z - 2</a:t>
            </a:r>
          </a:p>
        </p:txBody>
      </p:sp>
    </p:spTree>
    <p:extLst>
      <p:ext uri="{BB962C8B-B14F-4D97-AF65-F5344CB8AC3E}">
        <p14:creationId xmlns:p14="http://schemas.microsoft.com/office/powerpoint/2010/main" val="2906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41520" y="1443841"/>
            <a:ext cx="3108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Hur stor är delen?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25 % av 140 kg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40 % av 150 kr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20 % av 2 mil</a:t>
            </a:r>
          </a:p>
        </p:txBody>
      </p:sp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40233" y="1443841"/>
            <a:ext cx="291153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Lös ekvationerna.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26 = 3x + 5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40 – 4z = 0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23305C0E-E8DE-4DA3-89FE-8BA4B6C27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46" y="3928976"/>
            <a:ext cx="14859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3320" y="567106"/>
            <a:ext cx="836535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Titta på talföljden:     4     7     10     13     ….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av uttrycken nedan visar hur talen i talföljden kan räknas fram? Motivera ditt svar.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r>
              <a:rPr lang="sv-SE" sz="2800" dirty="0"/>
              <a:t>	A: 2n + 2			B: 3n + 1 			C: 5n - 1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r>
              <a:rPr lang="sv-SE" sz="2800" dirty="0"/>
              <a:t>b) Vilket är det 100:e talet i talföljden?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r>
              <a:rPr lang="sv-SE" sz="2800" dirty="0"/>
              <a:t>c) Vilket nummer har talet 151 i talföljden?</a:t>
            </a:r>
          </a:p>
        </p:txBody>
      </p:sp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2529</TotalTime>
  <Words>369</Words>
  <Application>Microsoft Office PowerPoint</Application>
  <PresentationFormat>Bredbild</PresentationFormat>
  <Paragraphs>91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89</cp:revision>
  <dcterms:created xsi:type="dcterms:W3CDTF">2019-08-04T10:07:00Z</dcterms:created>
  <dcterms:modified xsi:type="dcterms:W3CDTF">2021-08-29T15:36:27Z</dcterms:modified>
</cp:coreProperties>
</file>