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14" r:id="rId3"/>
    <p:sldId id="259" r:id="rId4"/>
    <p:sldId id="325" r:id="rId5"/>
    <p:sldId id="331" r:id="rId6"/>
    <p:sldId id="335" r:id="rId7"/>
    <p:sldId id="332" r:id="rId8"/>
    <p:sldId id="324" r:id="rId9"/>
    <p:sldId id="333" r:id="rId10"/>
    <p:sldId id="336" r:id="rId11"/>
    <p:sldId id="319" r:id="rId12"/>
    <p:sldId id="32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18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28430" y="1874728"/>
            <a:ext cx="753513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b="1" dirty="0"/>
          </a:p>
          <a:p>
            <a:r>
              <a:rPr lang="sv-SE" sz="2800" dirty="0"/>
              <a:t>Det tog två veckor för en kamelkaravan att färdas 413 km mellan två oaser i Saharas öken.</a:t>
            </a:r>
          </a:p>
          <a:p>
            <a:endParaRPr lang="sv-SE" sz="2800" dirty="0"/>
          </a:p>
          <a:p>
            <a:r>
              <a:rPr lang="sv-SE" sz="2800" dirty="0"/>
              <a:t>Hur många kilometer färdades karavanen per dygn i genomsnitt?</a:t>
            </a:r>
          </a:p>
        </p:txBody>
      </p:sp>
    </p:spTree>
    <p:extLst>
      <p:ext uri="{BB962C8B-B14F-4D97-AF65-F5344CB8AC3E}">
        <p14:creationId xmlns:p14="http://schemas.microsoft.com/office/powerpoint/2010/main" val="374282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41623" y="1659285"/>
            <a:ext cx="65087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</a:t>
            </a:r>
          </a:p>
          <a:p>
            <a:endParaRPr lang="sv-SE" sz="2800" b="1" dirty="0"/>
          </a:p>
          <a:p>
            <a:r>
              <a:rPr lang="sv-SE" sz="2800" dirty="0"/>
              <a:t>Ett cykelhjul har omkretsen 1,8 m.</a:t>
            </a:r>
          </a:p>
          <a:p>
            <a:r>
              <a:rPr lang="sv-SE" sz="2800" dirty="0"/>
              <a:t>Tänk dig att du cyklar så att hjulet snurrar fyra och ett halvt varv per sekund.</a:t>
            </a:r>
          </a:p>
          <a:p>
            <a:endParaRPr lang="sv-SE" sz="2800" dirty="0"/>
          </a:p>
          <a:p>
            <a:r>
              <a:rPr lang="sv-SE" sz="2800" dirty="0"/>
              <a:t>Hur lång tid skulle det då ta att cykla 1 km?</a:t>
            </a:r>
          </a:p>
          <a:p>
            <a:r>
              <a:rPr lang="sv-SE" sz="2800" dirty="0"/>
              <a:t>Avrunda till hela minuter.</a:t>
            </a:r>
          </a:p>
        </p:txBody>
      </p:sp>
    </p:spTree>
    <p:extLst>
      <p:ext uri="{BB962C8B-B14F-4D97-AF65-F5344CB8AC3E}">
        <p14:creationId xmlns:p14="http://schemas.microsoft.com/office/powerpoint/2010/main" val="11139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87706" y="2090172"/>
            <a:ext cx="68165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Två lika tunga säckar potatis väger lika mycket som 45 kg + en halv säck.</a:t>
            </a:r>
          </a:p>
          <a:p>
            <a:endParaRPr lang="sv-SE" sz="2800" dirty="0"/>
          </a:p>
          <a:p>
            <a:r>
              <a:rPr lang="sv-SE" sz="2800" dirty="0"/>
              <a:t>Hur mycket väger en säck potatis?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54131" y="847288"/>
            <a:ext cx="84837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Vilket av talen är störst?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Beräkna produkten av det största och minsta talet.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84E042B-3EF0-45D8-9954-3882C13C35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8323" y="3429000"/>
            <a:ext cx="3695353" cy="242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938154" y="1443841"/>
            <a:ext cx="43156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Skriv volymerna i centiliter.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2,5 liter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8 dl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200 ml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72887" y="2090172"/>
            <a:ext cx="82462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Talen i en talföljd kan beräknas med uttrycket 4n – 2.</a:t>
            </a:r>
          </a:p>
          <a:p>
            <a:r>
              <a:rPr lang="sv-SE" sz="2800" dirty="0"/>
              <a:t>I uttrycket är n = 1, n = 2 och så vidare.</a:t>
            </a:r>
          </a:p>
          <a:p>
            <a:endParaRPr lang="sv-SE" sz="2800" dirty="0"/>
          </a:p>
          <a:p>
            <a:r>
              <a:rPr lang="sv-SE" sz="2800" dirty="0"/>
              <a:t>Vilka är de fyra första talen i talföljden?</a:t>
            </a:r>
          </a:p>
        </p:txBody>
      </p:sp>
    </p:spTree>
    <p:extLst>
      <p:ext uri="{BB962C8B-B14F-4D97-AF65-F5344CB8AC3E}">
        <p14:creationId xmlns:p14="http://schemas.microsoft.com/office/powerpoint/2010/main" val="309638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04343" y="567106"/>
            <a:ext cx="61833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Vilket olikhetstecken ska stå mellan talen, </a:t>
            </a:r>
          </a:p>
          <a:p>
            <a:r>
              <a:rPr lang="sv-SE" sz="2800" dirty="0"/>
              <a:t>&lt; eller &gt;?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836497AC-FB70-4D73-B485-1EB3E9921E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4343" y="2689167"/>
            <a:ext cx="1866900" cy="91440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88A12DD2-B777-4ED5-B70F-9C508E7040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343" y="3791209"/>
            <a:ext cx="1943100" cy="904875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51D91915-7F61-4045-AAF4-4B24E1255A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4343" y="5011788"/>
            <a:ext cx="182880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46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48394" y="2206528"/>
            <a:ext cx="71323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Ramona har beslutat sig för att äta en snabblunch utomhus.</a:t>
            </a:r>
          </a:p>
          <a:p>
            <a:r>
              <a:rPr lang="sv-SE" sz="2800" dirty="0"/>
              <a:t>Hon bestämmer sig för en korvmeny</a:t>
            </a:r>
          </a:p>
          <a:p>
            <a:endParaRPr lang="sv-SE" sz="2800" dirty="0"/>
          </a:p>
          <a:p>
            <a:r>
              <a:rPr lang="sv-SE" sz="2800" dirty="0"/>
              <a:t>På hur många sätt kan hon kombinera sin lunch om hon väljer en sak från varje spalt?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D109CC1-1672-44C9-9C98-6AE45DB740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9189" y="1112042"/>
            <a:ext cx="51816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8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58094" y="2090172"/>
            <a:ext cx="52758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På en karta är en tomt 35 mm lång.</a:t>
            </a:r>
          </a:p>
          <a:p>
            <a:r>
              <a:rPr lang="sv-SE" sz="2800" dirty="0"/>
              <a:t>I verkligheten är den 35 m lång.</a:t>
            </a:r>
          </a:p>
          <a:p>
            <a:endParaRPr lang="sv-SE" sz="2800" dirty="0"/>
          </a:p>
          <a:p>
            <a:r>
              <a:rPr lang="sv-SE" sz="2800" dirty="0"/>
              <a:t>I vilken skala är kartan ritad?</a:t>
            </a:r>
          </a:p>
        </p:txBody>
      </p:sp>
    </p:spTree>
    <p:extLst>
      <p:ext uri="{BB962C8B-B14F-4D97-AF65-F5344CB8AC3E}">
        <p14:creationId xmlns:p14="http://schemas.microsoft.com/office/powerpoint/2010/main" val="168108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36221" y="1443841"/>
            <a:ext cx="89195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Rita ett koordinatsystem. Rita ut punkterna</a:t>
            </a:r>
          </a:p>
          <a:p>
            <a:r>
              <a:rPr lang="sv-SE" sz="2800" dirty="0"/>
              <a:t>      A: (1, 3)		B: (2, 1)		C: (3, 2)</a:t>
            </a:r>
          </a:p>
          <a:p>
            <a:r>
              <a:rPr lang="sv-SE" sz="2800" dirty="0"/>
              <a:t>	och bind sedan samman de tre punkterna till en triangel.</a:t>
            </a:r>
          </a:p>
          <a:p>
            <a:endParaRPr lang="sv-SE" sz="2800" dirty="0"/>
          </a:p>
          <a:p>
            <a:r>
              <a:rPr lang="sv-SE" sz="2800" dirty="0"/>
              <a:t>b) Spegla triangeln i både x-axeln och y-axeln.</a:t>
            </a:r>
          </a:p>
          <a:p>
            <a:endParaRPr lang="sv-SE" sz="2800" dirty="0"/>
          </a:p>
          <a:p>
            <a:r>
              <a:rPr lang="sv-SE" sz="2800" dirty="0"/>
              <a:t>c) Ange koordinaterna för dina spegelbilder.</a:t>
            </a:r>
          </a:p>
        </p:txBody>
      </p:sp>
    </p:spTree>
    <p:extLst>
      <p:ext uri="{BB962C8B-B14F-4D97-AF65-F5344CB8AC3E}">
        <p14:creationId xmlns:p14="http://schemas.microsoft.com/office/powerpoint/2010/main" val="328112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74126" y="2305615"/>
            <a:ext cx="78437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Vilket binärt tal kommer närmast före 11011</a:t>
            </a:r>
            <a:r>
              <a:rPr lang="sv-SE" sz="2800" baseline="-25000" dirty="0"/>
              <a:t>2</a:t>
            </a:r>
            <a:r>
              <a:rPr lang="sv-SE" sz="2800" dirty="0"/>
              <a:t>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Vilket binärt tal kommer närmast efter 111001</a:t>
            </a:r>
            <a:r>
              <a:rPr lang="sv-SE" sz="2800" baseline="-25000" dirty="0"/>
              <a:t>2</a:t>
            </a:r>
            <a:r>
              <a:rPr lang="sv-SE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1911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2623</TotalTime>
  <Words>326</Words>
  <Application>Microsoft Office PowerPoint</Application>
  <PresentationFormat>Bredbild</PresentationFormat>
  <Paragraphs>68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95</cp:revision>
  <dcterms:created xsi:type="dcterms:W3CDTF">2019-08-04T10:07:00Z</dcterms:created>
  <dcterms:modified xsi:type="dcterms:W3CDTF">2021-08-29T17:12:51Z</dcterms:modified>
</cp:coreProperties>
</file>