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36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20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17831" y="1228397"/>
            <a:ext cx="81563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En </a:t>
            </a:r>
            <a:r>
              <a:rPr lang="sv-SE" sz="2800" dirty="0" err="1"/>
              <a:t>ridgrupp</a:t>
            </a:r>
            <a:r>
              <a:rPr lang="sv-SE" sz="2800" dirty="0"/>
              <a:t> bestod av 7 elever.</a:t>
            </a:r>
          </a:p>
          <a:p>
            <a:r>
              <a:rPr lang="sv-SE" sz="2800" dirty="0"/>
              <a:t>Deras medelålder var 14 år.</a:t>
            </a:r>
          </a:p>
          <a:p>
            <a:endParaRPr lang="sv-SE" sz="2800" dirty="0"/>
          </a:p>
          <a:p>
            <a:r>
              <a:rPr lang="sv-SE" sz="2800" dirty="0"/>
              <a:t>Den äldsta, som var 17 år, flyttades till en vuxengrupp.</a:t>
            </a:r>
          </a:p>
          <a:p>
            <a:r>
              <a:rPr lang="sv-SE" sz="2800" dirty="0"/>
              <a:t>Samtidigt började två nya elever </a:t>
            </a:r>
          </a:p>
          <a:p>
            <a:r>
              <a:rPr lang="sv-SE" sz="2800" dirty="0"/>
              <a:t>som var 11 och 12 år gamla.</a:t>
            </a:r>
          </a:p>
          <a:p>
            <a:endParaRPr lang="sv-SE" sz="2800" dirty="0"/>
          </a:p>
          <a:p>
            <a:r>
              <a:rPr lang="sv-SE" sz="2800" dirty="0"/>
              <a:t>Vilken blev den nya medelåldern i </a:t>
            </a:r>
            <a:r>
              <a:rPr lang="sv-SE" sz="2800" dirty="0" err="1"/>
              <a:t>ridgruppen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28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7845" y="1659285"/>
            <a:ext cx="6016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Om man faller från 5 m höjd så har man hastigheten 10 m/s när man träffar marken.</a:t>
            </a:r>
          </a:p>
          <a:p>
            <a:endParaRPr lang="sv-SE" sz="2800" dirty="0"/>
          </a:p>
          <a:p>
            <a:r>
              <a:rPr lang="sv-SE" sz="2800" dirty="0"/>
              <a:t>Hur många kilometer i timmen (km/h) motsvarar det?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86279" y="1874728"/>
            <a:ext cx="56194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De sex första talen i en talföljd är:</a:t>
            </a:r>
          </a:p>
          <a:p>
            <a:endParaRPr lang="sv-SE" sz="2800" dirty="0"/>
          </a:p>
          <a:p>
            <a:r>
              <a:rPr lang="sv-SE" sz="2800" dirty="0"/>
              <a:t>3		6		11		x		x + 9		y</a:t>
            </a:r>
          </a:p>
          <a:p>
            <a:pPr marL="514350" indent="-514350">
              <a:buAutoNum type="arabicPlain" startAt="3"/>
            </a:pPr>
            <a:endParaRPr lang="sv-SE" sz="2800" dirty="0"/>
          </a:p>
          <a:p>
            <a:r>
              <a:rPr lang="sv-SE" sz="2800" dirty="0"/>
              <a:t>Vilka tal är x och y?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21132" y="1128644"/>
            <a:ext cx="3949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Vilka tal pekar pilarna på?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8EFCBD-F83C-4EB9-AF6F-E374EB661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142" y="3120502"/>
            <a:ext cx="8997716" cy="163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46047" y="1874728"/>
            <a:ext cx="2699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0,8 ∙ 0,3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0,8 ∙ 0,03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0,8 ∙ 3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23854" y="2305615"/>
            <a:ext cx="4544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Volymen av en kub är 27 cm</a:t>
            </a:r>
            <a:r>
              <a:rPr lang="sv-SE" sz="2800" baseline="30000" dirty="0"/>
              <a:t>3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Hur stor area har en sidoyta?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45723" y="1659285"/>
            <a:ext cx="65005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Du kastar en 10-sidig tärning som är graderad 0-9.</a:t>
            </a:r>
          </a:p>
          <a:p>
            <a:endParaRPr lang="sv-SE" sz="2800" dirty="0"/>
          </a:p>
          <a:p>
            <a:r>
              <a:rPr lang="sv-SE" sz="2800" dirty="0"/>
              <a:t>Hur stor är sannolikheten att du får en nolla eller en etta?</a:t>
            </a:r>
          </a:p>
          <a:p>
            <a:r>
              <a:rPr lang="sv-SE" sz="2800" dirty="0"/>
              <a:t>Svara med ett bråk i enklaste form.</a:t>
            </a:r>
          </a:p>
        </p:txBody>
      </p:sp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21556" y="1012954"/>
            <a:ext cx="77921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Antalet stickor bildar ett mönster.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stickor finns det i figur 5?</a:t>
            </a:r>
          </a:p>
          <a:p>
            <a:pPr marL="514350" indent="-514350">
              <a:buAutoNum type="alphaLcParenR"/>
            </a:pPr>
            <a:r>
              <a:rPr lang="sv-SE" sz="2800" dirty="0"/>
              <a:t>Med vilket av uttrycken kan man beräkna antalet stickor i figur n?</a:t>
            </a:r>
          </a:p>
          <a:p>
            <a:r>
              <a:rPr lang="sv-SE" sz="2800" dirty="0"/>
              <a:t>	A: 5n + 1		B : 6n – 1		C: 5n – 1</a:t>
            </a:r>
          </a:p>
          <a:p>
            <a:endParaRPr lang="sv-SE" sz="2800" dirty="0"/>
          </a:p>
          <a:p>
            <a:r>
              <a:rPr lang="sv-SE" sz="2800" dirty="0"/>
              <a:t>c) Räkna ut antalet stickor i figur 50.</a:t>
            </a:r>
          </a:p>
          <a:p>
            <a:r>
              <a:rPr lang="sv-SE" sz="2800" dirty="0"/>
              <a:t>d) Vilket nummer har den figur som har 166 stickor?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F6566BD-EE9E-4231-B90F-6296AE60B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625" y="1147244"/>
            <a:ext cx="4856284" cy="14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47898" y="1315251"/>
            <a:ext cx="56526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Vilgot spelar på lyckohjulet.</a:t>
            </a:r>
          </a:p>
          <a:p>
            <a:endParaRPr lang="sv-SE" sz="2800" dirty="0"/>
          </a:p>
          <a:p>
            <a:r>
              <a:rPr lang="sv-SE" sz="2800" dirty="0"/>
              <a:t>Hur många nummer måste han satsa på om sannolikheten för vinst ska vara 40 %?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6292692-83F4-42C9-AEBD-76203BA5F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848" y="1761648"/>
            <a:ext cx="3557017" cy="333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65318" y="2090172"/>
            <a:ext cx="60613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Vilket tal är ungefär lika med 24 ∙ 0,6?</a:t>
            </a:r>
          </a:p>
          <a:p>
            <a:r>
              <a:rPr lang="sv-SE" sz="2800" dirty="0"/>
              <a:t>Motivera ditt svar.</a:t>
            </a:r>
          </a:p>
          <a:p>
            <a:endParaRPr lang="sv-SE" sz="2800" dirty="0"/>
          </a:p>
          <a:p>
            <a:r>
              <a:rPr lang="sv-SE" sz="2800" dirty="0"/>
              <a:t>A: 0,12		B: 1,4		C: 14		D: 24,6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60604" y="567106"/>
            <a:ext cx="8070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Metallen i en svensk tia kallas ibland för nordiskt guld.</a:t>
            </a:r>
          </a:p>
          <a:p>
            <a:r>
              <a:rPr lang="sv-SE" sz="2800" dirty="0"/>
              <a:t>En tiondel av myntet består av aluminium och zink.</a:t>
            </a:r>
          </a:p>
          <a:p>
            <a:r>
              <a:rPr lang="sv-SE" sz="2800" dirty="0"/>
              <a:t>Det är lika mycket av vardera metallerna.</a:t>
            </a:r>
          </a:p>
          <a:p>
            <a:endParaRPr lang="sv-SE" sz="2800" dirty="0"/>
          </a:p>
          <a:p>
            <a:r>
              <a:rPr lang="sv-SE" sz="2800" dirty="0"/>
              <a:t>En hundradel består av tenn och resten av koppar.</a:t>
            </a:r>
          </a:p>
          <a:p>
            <a:endParaRPr lang="sv-SE" sz="2800" dirty="0"/>
          </a:p>
          <a:p>
            <a:r>
              <a:rPr lang="sv-SE" sz="2800" dirty="0"/>
              <a:t>Hur många procent av tian består av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aluminium?</a:t>
            </a:r>
          </a:p>
          <a:p>
            <a:pPr marL="514350" indent="-514350">
              <a:buAutoNum type="alphaLcParenR"/>
            </a:pPr>
            <a:r>
              <a:rPr lang="sv-SE" sz="2800" dirty="0"/>
              <a:t>koppar?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2671</TotalTime>
  <Words>371</Words>
  <Application>Microsoft Office PowerPoint</Application>
  <PresentationFormat>Bredbild</PresentationFormat>
  <Paragraphs>77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99</cp:revision>
  <dcterms:created xsi:type="dcterms:W3CDTF">2019-08-04T10:07:00Z</dcterms:created>
  <dcterms:modified xsi:type="dcterms:W3CDTF">2021-08-29T18:03:26Z</dcterms:modified>
</cp:coreProperties>
</file>