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ANDEL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KVOT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BRÅK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MULTIPLIKATION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NÄRMEVÄRDE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AVRUNDNING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FAKTOR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ÖVERSLAGS-RÄKNING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DIVISION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513567" y="743828"/>
            <a:ext cx="361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NUMERISK RÄKNING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</Words>
  <Application>Microsoft Office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10</cp:revision>
  <dcterms:created xsi:type="dcterms:W3CDTF">2019-07-22T14:09:11Z</dcterms:created>
  <dcterms:modified xsi:type="dcterms:W3CDTF">2019-08-01T16:35:20Z</dcterms:modified>
</cp:coreProperties>
</file>