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322" r:id="rId4"/>
    <p:sldId id="271" r:id="rId5"/>
    <p:sldId id="272" r:id="rId6"/>
    <p:sldId id="324" r:id="rId7"/>
    <p:sldId id="315" r:id="rId8"/>
    <p:sldId id="318" r:id="rId9"/>
    <p:sldId id="323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EEC0D051-C500-2FD5-7A5F-FF3CFF3ED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0221" y="2063537"/>
            <a:ext cx="4076700" cy="3086100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81993" y="1157531"/>
            <a:ext cx="66618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Placera siffrorna 1, 2, 3, 4 och 5 så att du får samma summa både lodrätt och vågrätt.</a:t>
            </a:r>
          </a:p>
          <a:p>
            <a:endParaRPr lang="sv-SE" sz="2800" dirty="0"/>
          </a:p>
          <a:p>
            <a:r>
              <a:rPr lang="sv-SE" sz="2800" dirty="0"/>
              <a:t>Kan du komma på flera lösningar?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1478" y="1443841"/>
            <a:ext cx="48290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Vilket tal kommer närmast före?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450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700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1 200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78406" y="1443841"/>
            <a:ext cx="28351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Vilket tal saknas?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8DD52C3-54A4-2867-0304-C9225B88C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9507" y="3233737"/>
            <a:ext cx="1866900" cy="3905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DAFF4D8-7F61-89AA-3B1F-665AE4FB2E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9507" y="4109635"/>
            <a:ext cx="2057400" cy="40957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63D7ECBD-E6DE-B4AF-91D1-F2EAB597AB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9507" y="5004583"/>
            <a:ext cx="16002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51141" y="1874728"/>
            <a:ext cx="228971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352 + 400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93 - 40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115 + 70</a:t>
            </a:r>
          </a:p>
        </p:txBody>
      </p:sp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83920" y="2305615"/>
            <a:ext cx="60241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Åtta barn delar lika på 40 chokladbitar.</a:t>
            </a:r>
          </a:p>
          <a:p>
            <a:endParaRPr lang="sv-SE" sz="2800" dirty="0"/>
          </a:p>
          <a:p>
            <a:r>
              <a:rPr lang="sv-SE" sz="2800" dirty="0"/>
              <a:t>Hur många får var och en?</a:t>
            </a:r>
          </a:p>
        </p:txBody>
      </p:sp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21131" y="1443841"/>
            <a:ext cx="49497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Skriv det tal som är 100 mindre.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2 562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1 079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2 050</a:t>
            </a:r>
          </a:p>
        </p:txBody>
      </p:sp>
    </p:spTree>
    <p:extLst>
      <p:ext uri="{BB962C8B-B14F-4D97-AF65-F5344CB8AC3E}">
        <p14:creationId xmlns:p14="http://schemas.microsoft.com/office/powerpoint/2010/main" val="129269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51214" y="1495998"/>
            <a:ext cx="51598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Melker simmade 875 meter.</a:t>
            </a:r>
          </a:p>
          <a:p>
            <a:r>
              <a:rPr lang="sv-SE" sz="2800" dirty="0"/>
              <a:t>Lena simmade 250 meter kortare.</a:t>
            </a:r>
          </a:p>
          <a:p>
            <a:endParaRPr lang="sv-SE" sz="2800" dirty="0"/>
          </a:p>
          <a:p>
            <a:r>
              <a:rPr lang="sv-SE" sz="2800" dirty="0"/>
              <a:t>Hur långt simmade Lena?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FE7730A-4D8F-86B3-0B16-78B821D05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4700" y="1876425"/>
            <a:ext cx="365760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79273" y="1874728"/>
            <a:ext cx="66334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Produkten av två faktorer är 35. Den ena faktorn är 5. Vilken är den andra?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Kvoten av två tal är 4. Nämnaren är 8. Vilken är täljaren?</a:t>
            </a:r>
          </a:p>
        </p:txBody>
      </p:sp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49656" y="1659285"/>
            <a:ext cx="56926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Selma köpte en bukett med astrar. </a:t>
            </a:r>
          </a:p>
          <a:p>
            <a:r>
              <a:rPr lang="sv-SE" sz="2800" dirty="0"/>
              <a:t>Hon lämnade fram en hundralapp och fick 55 kr tillbaka.</a:t>
            </a:r>
          </a:p>
          <a:p>
            <a:endParaRPr lang="sv-SE" sz="2800" dirty="0"/>
          </a:p>
          <a:p>
            <a:r>
              <a:rPr lang="sv-SE" sz="2800" dirty="0"/>
              <a:t>Hur många astrar fanns det i buketten om de kostade 9 kr styck?</a:t>
            </a:r>
          </a:p>
        </p:txBody>
      </p:sp>
    </p:spTree>
    <p:extLst>
      <p:ext uri="{BB962C8B-B14F-4D97-AF65-F5344CB8AC3E}">
        <p14:creationId xmlns:p14="http://schemas.microsoft.com/office/powerpoint/2010/main" val="176332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2053</TotalTime>
  <Words>185</Words>
  <Application>Microsoft Office PowerPoint</Application>
  <PresentationFormat>Bredbild</PresentationFormat>
  <Paragraphs>62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65</cp:revision>
  <dcterms:created xsi:type="dcterms:W3CDTF">2019-08-04T10:07:00Z</dcterms:created>
  <dcterms:modified xsi:type="dcterms:W3CDTF">2022-06-20T16:08:15Z</dcterms:modified>
</cp:coreProperties>
</file>