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36" r:id="rId2"/>
    <p:sldId id="350" r:id="rId3"/>
    <p:sldId id="351" r:id="rId4"/>
    <p:sldId id="347" r:id="rId5"/>
    <p:sldId id="352" r:id="rId6"/>
    <p:sldId id="348" r:id="rId7"/>
    <p:sldId id="349" r:id="rId8"/>
    <p:sldId id="354" r:id="rId9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1E02"/>
    <a:srgbClr val="8E2503"/>
    <a:srgbClr val="9E2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15" autoAdjust="0"/>
    <p:restoredTop sz="99052" autoAdjust="0"/>
  </p:normalViewPr>
  <p:slideViewPr>
    <p:cSldViewPr snapToGrid="0" snapToObjects="1">
      <p:cViewPr varScale="1">
        <p:scale>
          <a:sx n="108" d="100"/>
          <a:sy n="108" d="100"/>
        </p:scale>
        <p:origin x="31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2020-07-03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8.wdp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tiff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9.png"/><Relationship Id="rId14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7" Type="http://schemas.openxmlformats.org/officeDocument/2006/relationships/image" Target="../media/image17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tiff"/><Relationship Id="rId5" Type="http://schemas.openxmlformats.org/officeDocument/2006/relationships/image" Target="../media/image22.tiff"/><Relationship Id="rId4" Type="http://schemas.openxmlformats.org/officeDocument/2006/relationships/image" Target="../media/image2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7A1CC34-83C5-FA48-A3B0-061C1FF66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09" y="247063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/>
              <a:t>1.1	                          			    Tal i bråkform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CF2EE6F9-EFA1-7E4D-AB8B-B9A0E9D3E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633" y="284802"/>
            <a:ext cx="1161498" cy="384895"/>
          </a:xfrm>
          <a:prstGeom prst="rect">
            <a:avLst/>
          </a:prstGeom>
        </p:spPr>
      </p:pic>
      <p:sp>
        <p:nvSpPr>
          <p:cNvPr id="44" name="Rektangel 43">
            <a:extLst>
              <a:ext uri="{FF2B5EF4-FFF2-40B4-BE49-F238E27FC236}">
                <a16:creationId xmlns:a16="http://schemas.microsoft.com/office/drawing/2014/main" id="{FAC4842A-2D8E-9042-8FB7-9F0435D0BDD0}"/>
              </a:ext>
            </a:extLst>
          </p:cNvPr>
          <p:cNvSpPr/>
          <p:nvPr/>
        </p:nvSpPr>
        <p:spPr>
          <a:xfrm>
            <a:off x="3685603" y="809141"/>
            <a:ext cx="17727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Delar av en hel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EA5F0F9B-3475-C849-ADA4-7D0720448E9E}"/>
              </a:ext>
            </a:extLst>
          </p:cNvPr>
          <p:cNvSpPr/>
          <p:nvPr/>
        </p:nvSpPr>
        <p:spPr>
          <a:xfrm>
            <a:off x="635662" y="1774160"/>
            <a:ext cx="42413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Tre personer ska dela lika på en pizza:</a:t>
            </a:r>
          </a:p>
        </p:txBody>
      </p:sp>
      <p:grpSp>
        <p:nvGrpSpPr>
          <p:cNvPr id="32" name="Grupp 31">
            <a:extLst>
              <a:ext uri="{FF2B5EF4-FFF2-40B4-BE49-F238E27FC236}">
                <a16:creationId xmlns:a16="http://schemas.microsoft.com/office/drawing/2014/main" id="{F1D4159B-8BCB-0647-B981-0B28E59C744B}"/>
              </a:ext>
            </a:extLst>
          </p:cNvPr>
          <p:cNvGrpSpPr/>
          <p:nvPr/>
        </p:nvGrpSpPr>
        <p:grpSpPr>
          <a:xfrm>
            <a:off x="676501" y="3429000"/>
            <a:ext cx="3438428" cy="872059"/>
            <a:chOff x="985843" y="1040592"/>
            <a:chExt cx="3438428" cy="872059"/>
          </a:xfrm>
        </p:grpSpPr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446C72B3-255C-EE40-8E9C-03FC64223998}"/>
                </a:ext>
              </a:extLst>
            </p:cNvPr>
            <p:cNvSpPr/>
            <p:nvPr/>
          </p:nvSpPr>
          <p:spPr>
            <a:xfrm>
              <a:off x="985843" y="1251405"/>
              <a:ext cx="34384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   En tredjedel kan skrivas:         </a:t>
              </a: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B9CDCBE4-CF93-484A-864B-2435EBF373A8}"/>
                </a:ext>
              </a:extLst>
            </p:cNvPr>
            <p:cNvSpPr/>
            <p:nvPr/>
          </p:nvSpPr>
          <p:spPr>
            <a:xfrm>
              <a:off x="3788044" y="1040592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5DF8AF18-3DF5-D24C-9B56-8325FEC3467B}"/>
                </a:ext>
              </a:extLst>
            </p:cNvPr>
            <p:cNvSpPr/>
            <p:nvPr/>
          </p:nvSpPr>
          <p:spPr>
            <a:xfrm>
              <a:off x="3794966" y="1389431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3</a:t>
              </a:r>
            </a:p>
          </p:txBody>
        </p:sp>
        <p:cxnSp>
          <p:nvCxnSpPr>
            <p:cNvPr id="36" name="Rak 35">
              <a:extLst>
                <a:ext uri="{FF2B5EF4-FFF2-40B4-BE49-F238E27FC236}">
                  <a16:creationId xmlns:a16="http://schemas.microsoft.com/office/drawing/2014/main" id="{E6F695D5-5D23-9D45-A012-62E6B7EB0F53}"/>
                </a:ext>
              </a:extLst>
            </p:cNvPr>
            <p:cNvCxnSpPr>
              <a:cxnSpLocks/>
            </p:cNvCxnSpPr>
            <p:nvPr/>
          </p:nvCxnSpPr>
          <p:spPr>
            <a:xfrm>
              <a:off x="3837426" y="1471284"/>
              <a:ext cx="269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7" name="Rektangel 36">
            <a:extLst>
              <a:ext uri="{FF2B5EF4-FFF2-40B4-BE49-F238E27FC236}">
                <a16:creationId xmlns:a16="http://schemas.microsoft.com/office/drawing/2014/main" id="{15A4943F-C34A-6247-A6C6-EA3C8D54D182}"/>
              </a:ext>
            </a:extLst>
          </p:cNvPr>
          <p:cNvSpPr/>
          <p:nvPr/>
        </p:nvSpPr>
        <p:spPr>
          <a:xfrm>
            <a:off x="4121038" y="2809491"/>
            <a:ext cx="42413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Var och en får en  </a:t>
            </a:r>
            <a:r>
              <a:rPr lang="sv-SE" sz="2000" i="1" dirty="0">
                <a:solidFill>
                  <a:srgbClr val="C00000"/>
                </a:solidFill>
              </a:rPr>
              <a:t>tredjedel </a:t>
            </a:r>
            <a:r>
              <a:rPr lang="sv-SE" sz="2000" dirty="0"/>
              <a:t>av pizzan.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6707492A-572F-BB45-B460-B5CD14504DF4}"/>
              </a:ext>
            </a:extLst>
          </p:cNvPr>
          <p:cNvSpPr/>
          <p:nvPr/>
        </p:nvSpPr>
        <p:spPr>
          <a:xfrm>
            <a:off x="4013765" y="3663996"/>
            <a:ext cx="37819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hel är lika med </a:t>
            </a:r>
            <a:r>
              <a:rPr lang="sv-SE" sz="2000" i="1" dirty="0"/>
              <a:t>tre tredjedelar</a:t>
            </a:r>
            <a:r>
              <a:rPr lang="sv-SE" sz="2000" dirty="0"/>
              <a:t>. 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A479CD55-EF6B-5441-A92F-7F0F26320064}"/>
              </a:ext>
            </a:extLst>
          </p:cNvPr>
          <p:cNvGrpSpPr/>
          <p:nvPr/>
        </p:nvGrpSpPr>
        <p:grpSpPr>
          <a:xfrm>
            <a:off x="3478702" y="4941032"/>
            <a:ext cx="2275863" cy="738664"/>
            <a:chOff x="2590605" y="4098363"/>
            <a:chExt cx="2275863" cy="738664"/>
          </a:xfrm>
        </p:grpSpPr>
        <p:grpSp>
          <p:nvGrpSpPr>
            <p:cNvPr id="25" name="Grupp 24">
              <a:extLst>
                <a:ext uri="{FF2B5EF4-FFF2-40B4-BE49-F238E27FC236}">
                  <a16:creationId xmlns:a16="http://schemas.microsoft.com/office/drawing/2014/main" id="{5089D38C-FFB7-F644-8635-C8E6D0564764}"/>
                </a:ext>
              </a:extLst>
            </p:cNvPr>
            <p:cNvGrpSpPr/>
            <p:nvPr/>
          </p:nvGrpSpPr>
          <p:grpSpPr>
            <a:xfrm>
              <a:off x="2590605" y="4098363"/>
              <a:ext cx="2275863" cy="738664"/>
              <a:chOff x="5096292" y="3210470"/>
              <a:chExt cx="2275863" cy="738664"/>
            </a:xfrm>
          </p:grpSpPr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692E8AD2-6CF4-8A4B-9979-4DB9B6ED80FA}"/>
                  </a:ext>
                </a:extLst>
              </p:cNvPr>
              <p:cNvSpPr/>
              <p:nvPr/>
            </p:nvSpPr>
            <p:spPr>
              <a:xfrm>
                <a:off x="5096292" y="3210470"/>
                <a:ext cx="2275863" cy="73866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endParaRPr lang="sv-SE" sz="1400" dirty="0"/>
              </a:p>
              <a:p>
                <a:endParaRPr lang="sv-SE" sz="1400" dirty="0"/>
              </a:p>
              <a:p>
                <a:endParaRPr lang="sv-SE" sz="1400" dirty="0"/>
              </a:p>
            </p:txBody>
          </p:sp>
          <p:grpSp>
            <p:nvGrpSpPr>
              <p:cNvPr id="27" name="Grupp 26">
                <a:extLst>
                  <a:ext uri="{FF2B5EF4-FFF2-40B4-BE49-F238E27FC236}">
                    <a16:creationId xmlns:a16="http://schemas.microsoft.com/office/drawing/2014/main" id="{CBA36C8B-2C64-5F44-86E3-5B975BF2B001}"/>
                  </a:ext>
                </a:extLst>
              </p:cNvPr>
              <p:cNvGrpSpPr/>
              <p:nvPr/>
            </p:nvGrpSpPr>
            <p:grpSpPr>
              <a:xfrm>
                <a:off x="5187061" y="3268196"/>
                <a:ext cx="793811" cy="659055"/>
                <a:chOff x="4102334" y="1110694"/>
                <a:chExt cx="793811" cy="659055"/>
              </a:xfrm>
            </p:grpSpPr>
            <p:sp>
              <p:nvSpPr>
                <p:cNvPr id="28" name="Rektangel 27">
                  <a:extLst>
                    <a:ext uri="{FF2B5EF4-FFF2-40B4-BE49-F238E27FC236}">
                      <a16:creationId xmlns:a16="http://schemas.microsoft.com/office/drawing/2014/main" id="{23087270-41A1-BA47-8DCA-5908E6822337}"/>
                    </a:ext>
                  </a:extLst>
                </p:cNvPr>
                <p:cNvSpPr/>
                <p:nvPr/>
              </p:nvSpPr>
              <p:spPr>
                <a:xfrm>
                  <a:off x="4512941" y="1110694"/>
                  <a:ext cx="308532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/>
                    <a:t>1</a:t>
                  </a:r>
                </a:p>
              </p:txBody>
            </p:sp>
            <p:sp>
              <p:nvSpPr>
                <p:cNvPr id="29" name="Rektangel 28">
                  <a:extLst>
                    <a:ext uri="{FF2B5EF4-FFF2-40B4-BE49-F238E27FC236}">
                      <a16:creationId xmlns:a16="http://schemas.microsoft.com/office/drawing/2014/main" id="{B157C79E-DE23-3C44-ACE0-D36C418A8198}"/>
                    </a:ext>
                  </a:extLst>
                </p:cNvPr>
                <p:cNvSpPr/>
                <p:nvPr/>
              </p:nvSpPr>
              <p:spPr>
                <a:xfrm>
                  <a:off x="4527495" y="1369639"/>
                  <a:ext cx="368650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/>
                    <a:t>3</a:t>
                  </a:r>
                </a:p>
              </p:txBody>
            </p:sp>
            <p:cxnSp>
              <p:nvCxnSpPr>
                <p:cNvPr id="30" name="Rak 29">
                  <a:extLst>
                    <a:ext uri="{FF2B5EF4-FFF2-40B4-BE49-F238E27FC236}">
                      <a16:creationId xmlns:a16="http://schemas.microsoft.com/office/drawing/2014/main" id="{D7DCCAF6-0047-4B42-B117-B2F8562ED4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71918" y="1437010"/>
                  <a:ext cx="21625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31" name="Rektangel 30">
                  <a:extLst>
                    <a:ext uri="{FF2B5EF4-FFF2-40B4-BE49-F238E27FC236}">
                      <a16:creationId xmlns:a16="http://schemas.microsoft.com/office/drawing/2014/main" id="{E2E6C5ED-1AB5-4240-A49C-30FC4D43B937}"/>
                    </a:ext>
                  </a:extLst>
                </p:cNvPr>
                <p:cNvSpPr/>
                <p:nvPr/>
              </p:nvSpPr>
              <p:spPr>
                <a:xfrm>
                  <a:off x="4102334" y="1222245"/>
                  <a:ext cx="579903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solidFill>
                        <a:srgbClr val="FF0000"/>
                      </a:solidFill>
                    </a:rPr>
                    <a:t>1</a:t>
                  </a:r>
                  <a:r>
                    <a:rPr lang="sv-SE" sz="2000" dirty="0"/>
                    <a:t> =</a:t>
                  </a:r>
                </a:p>
              </p:txBody>
            </p:sp>
          </p:grpSp>
        </p:grp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BBC43AF6-CDB3-7047-9293-CC2B4702A806}"/>
                </a:ext>
              </a:extLst>
            </p:cNvPr>
            <p:cNvSpPr/>
            <p:nvPr/>
          </p:nvSpPr>
          <p:spPr>
            <a:xfrm>
              <a:off x="3335282" y="4270889"/>
              <a:ext cx="3686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+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E5453C7B-EAE4-634A-A900-F2567DA2E63B}"/>
                </a:ext>
              </a:extLst>
            </p:cNvPr>
            <p:cNvSpPr/>
            <p:nvPr/>
          </p:nvSpPr>
          <p:spPr>
            <a:xfrm>
              <a:off x="3559032" y="4161702"/>
              <a:ext cx="30853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9BD2BE93-AAE4-184F-A8E1-7F68578F5013}"/>
                </a:ext>
              </a:extLst>
            </p:cNvPr>
            <p:cNvSpPr/>
            <p:nvPr/>
          </p:nvSpPr>
          <p:spPr>
            <a:xfrm>
              <a:off x="3569119" y="4410948"/>
              <a:ext cx="3686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3</a:t>
              </a:r>
            </a:p>
          </p:txBody>
        </p:sp>
        <p:cxnSp>
          <p:nvCxnSpPr>
            <p:cNvPr id="62" name="Rak 61">
              <a:extLst>
                <a:ext uri="{FF2B5EF4-FFF2-40B4-BE49-F238E27FC236}">
                  <a16:creationId xmlns:a16="http://schemas.microsoft.com/office/drawing/2014/main" id="{5EE3B2D9-BF05-ED48-8743-3EAD915332D8}"/>
                </a:ext>
              </a:extLst>
            </p:cNvPr>
            <p:cNvCxnSpPr>
              <a:cxnSpLocks/>
            </p:cNvCxnSpPr>
            <p:nvPr/>
          </p:nvCxnSpPr>
          <p:spPr>
            <a:xfrm>
              <a:off x="3608643" y="4485519"/>
              <a:ext cx="2162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3" name="Rektangel 62">
              <a:extLst>
                <a:ext uri="{FF2B5EF4-FFF2-40B4-BE49-F238E27FC236}">
                  <a16:creationId xmlns:a16="http://schemas.microsoft.com/office/drawing/2014/main" id="{308970B2-BF57-0B4B-B9C5-C251D6AC7A8A}"/>
                </a:ext>
              </a:extLst>
            </p:cNvPr>
            <p:cNvSpPr/>
            <p:nvPr/>
          </p:nvSpPr>
          <p:spPr>
            <a:xfrm>
              <a:off x="3990858" y="4159203"/>
              <a:ext cx="30853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</a:t>
              </a: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64B3B42E-372C-6340-AFD7-79CD242B9AFF}"/>
                </a:ext>
              </a:extLst>
            </p:cNvPr>
            <p:cNvSpPr/>
            <p:nvPr/>
          </p:nvSpPr>
          <p:spPr>
            <a:xfrm>
              <a:off x="4007350" y="4411086"/>
              <a:ext cx="3686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3</a:t>
              </a:r>
            </a:p>
          </p:txBody>
        </p:sp>
        <p:cxnSp>
          <p:nvCxnSpPr>
            <p:cNvPr id="71" name="Rak 70">
              <a:extLst>
                <a:ext uri="{FF2B5EF4-FFF2-40B4-BE49-F238E27FC236}">
                  <a16:creationId xmlns:a16="http://schemas.microsoft.com/office/drawing/2014/main" id="{63E93502-7348-484D-851F-06D94B9EE00C}"/>
                </a:ext>
              </a:extLst>
            </p:cNvPr>
            <p:cNvCxnSpPr>
              <a:cxnSpLocks/>
            </p:cNvCxnSpPr>
            <p:nvPr/>
          </p:nvCxnSpPr>
          <p:spPr>
            <a:xfrm>
              <a:off x="4049835" y="4485519"/>
              <a:ext cx="2162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824B0FF8-8AC6-B746-A1F1-7ADBEA2241BB}"/>
                </a:ext>
              </a:extLst>
            </p:cNvPr>
            <p:cNvSpPr/>
            <p:nvPr/>
          </p:nvSpPr>
          <p:spPr>
            <a:xfrm>
              <a:off x="3792966" y="4277599"/>
              <a:ext cx="3686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+</a:t>
              </a:r>
            </a:p>
          </p:txBody>
        </p:sp>
        <p:sp>
          <p:nvSpPr>
            <p:cNvPr id="73" name="Rektangel 72">
              <a:extLst>
                <a:ext uri="{FF2B5EF4-FFF2-40B4-BE49-F238E27FC236}">
                  <a16:creationId xmlns:a16="http://schemas.microsoft.com/office/drawing/2014/main" id="{013A23CA-61F6-E247-91A2-AB78628D261F}"/>
                </a:ext>
              </a:extLst>
            </p:cNvPr>
            <p:cNvSpPr/>
            <p:nvPr/>
          </p:nvSpPr>
          <p:spPr>
            <a:xfrm>
              <a:off x="4224173" y="4277599"/>
              <a:ext cx="3686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=</a:t>
              </a: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EC83C1FD-483F-1545-B9BF-1D45F50EBE3F}"/>
                </a:ext>
              </a:extLst>
            </p:cNvPr>
            <p:cNvSpPr/>
            <p:nvPr/>
          </p:nvSpPr>
          <p:spPr>
            <a:xfrm>
              <a:off x="4443433" y="4161702"/>
              <a:ext cx="30853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5" name="Rektangel 74">
              <a:extLst>
                <a:ext uri="{FF2B5EF4-FFF2-40B4-BE49-F238E27FC236}">
                  <a16:creationId xmlns:a16="http://schemas.microsoft.com/office/drawing/2014/main" id="{51C25604-9F74-1F4C-92EA-6E6E4AB2BA11}"/>
                </a:ext>
              </a:extLst>
            </p:cNvPr>
            <p:cNvSpPr/>
            <p:nvPr/>
          </p:nvSpPr>
          <p:spPr>
            <a:xfrm>
              <a:off x="4443432" y="4417533"/>
              <a:ext cx="3686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solidFill>
                    <a:srgbClr val="FF0000"/>
                  </a:solidFill>
                </a:rPr>
                <a:t>3</a:t>
              </a:r>
            </a:p>
          </p:txBody>
        </p:sp>
        <p:cxnSp>
          <p:nvCxnSpPr>
            <p:cNvPr id="76" name="Rak 75">
              <a:extLst>
                <a:ext uri="{FF2B5EF4-FFF2-40B4-BE49-F238E27FC236}">
                  <a16:creationId xmlns:a16="http://schemas.microsoft.com/office/drawing/2014/main" id="{4F2E0104-2AF9-C24E-BB6D-E5BA46659C17}"/>
                </a:ext>
              </a:extLst>
            </p:cNvPr>
            <p:cNvCxnSpPr>
              <a:cxnSpLocks/>
            </p:cNvCxnSpPr>
            <p:nvPr/>
          </p:nvCxnSpPr>
          <p:spPr>
            <a:xfrm>
              <a:off x="4502410" y="4488018"/>
              <a:ext cx="21625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upp 42">
            <a:extLst>
              <a:ext uri="{FF2B5EF4-FFF2-40B4-BE49-F238E27FC236}">
                <a16:creationId xmlns:a16="http://schemas.microsoft.com/office/drawing/2014/main" id="{8DB71CE8-63C0-F341-B575-B06F695D68DF}"/>
              </a:ext>
            </a:extLst>
          </p:cNvPr>
          <p:cNvGrpSpPr/>
          <p:nvPr/>
        </p:nvGrpSpPr>
        <p:grpSpPr>
          <a:xfrm>
            <a:off x="5154182" y="1300348"/>
            <a:ext cx="1499268" cy="1529121"/>
            <a:chOff x="3117421" y="1231394"/>
            <a:chExt cx="1499268" cy="1529121"/>
          </a:xfrm>
        </p:grpSpPr>
        <p:pic>
          <p:nvPicPr>
            <p:cNvPr id="45" name="Bildobjekt 44">
              <a:extLst>
                <a:ext uri="{FF2B5EF4-FFF2-40B4-BE49-F238E27FC236}">
                  <a16:creationId xmlns:a16="http://schemas.microsoft.com/office/drawing/2014/main" id="{426786DD-F4D6-2F49-BA62-555268589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43" b="89694" l="9972" r="96296">
                          <a14:foregroundMark x1="49288" y1="3343" x2="72080" y2="9192"/>
                          <a14:foregroundMark x1="91738" y1="71866" x2="94872" y2="55153"/>
                          <a14:foregroundMark x1="94872" y1="62396" x2="96296" y2="5013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17421" y="1272783"/>
              <a:ext cx="1454579" cy="1487732"/>
            </a:xfrm>
            <a:prstGeom prst="rect">
              <a:avLst/>
            </a:prstGeom>
          </p:spPr>
        </p:pic>
        <p:pic>
          <p:nvPicPr>
            <p:cNvPr id="46" name="Bildobjekt 45">
              <a:extLst>
                <a:ext uri="{FF2B5EF4-FFF2-40B4-BE49-F238E27FC236}">
                  <a16:creationId xmlns:a16="http://schemas.microsoft.com/office/drawing/2014/main" id="{E393A309-CDDD-F544-9F3F-43AC05A18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292" b="89694" l="1709" r="89744">
                          <a14:foregroundMark x1="5128" y1="69359" x2="11681" y2="34540"/>
                          <a14:foregroundMark x1="11681" y1="34540" x2="26781" y2="19499"/>
                          <a14:foregroundMark x1="26496" y1="9749" x2="42735" y2="5571"/>
                          <a14:foregroundMark x1="1709" y1="38162" x2="1709" y2="5181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62110" y="1272783"/>
              <a:ext cx="1454579" cy="1487732"/>
            </a:xfrm>
            <a:prstGeom prst="rect">
              <a:avLst/>
            </a:prstGeom>
          </p:spPr>
        </p:pic>
        <p:pic>
          <p:nvPicPr>
            <p:cNvPr id="47" name="Bildobjekt 46">
              <a:extLst>
                <a:ext uri="{FF2B5EF4-FFF2-40B4-BE49-F238E27FC236}">
                  <a16:creationId xmlns:a16="http://schemas.microsoft.com/office/drawing/2014/main" id="{08A83E81-7937-004A-BCB4-C130C2192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471" b="95822" l="9687" r="89744">
                          <a14:foregroundMark x1="22792" y1="72702" x2="49003" y2="59610"/>
                          <a14:foregroundMark x1="20513" y1="87187" x2="60114" y2="89415"/>
                          <a14:foregroundMark x1="33903" y1="93593" x2="66952" y2="92758"/>
                          <a14:foregroundMark x1="66952" y1="92758" x2="68091" y2="92758"/>
                          <a14:foregroundMark x1="66382" y1="92758" x2="44160" y2="93315"/>
                          <a14:foregroundMark x1="61538" y1="94708" x2="39031" y2="94986"/>
                          <a14:foregroundMark x1="54701" y1="95822" x2="45299" y2="96100"/>
                          <a14:foregroundMark x1="9687" y1="79109" x2="13675" y2="83008"/>
                          <a14:foregroundMark x1="11966" y1="72423" x2="13105" y2="72145"/>
                          <a14:foregroundMark x1="88034" y1="78273" x2="89174" y2="7688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39765" y="1231394"/>
              <a:ext cx="1454579" cy="1487732"/>
            </a:xfrm>
            <a:prstGeom prst="rect">
              <a:avLst/>
            </a:prstGeom>
          </p:spPr>
        </p:pic>
      </p:grpSp>
      <p:pic>
        <p:nvPicPr>
          <p:cNvPr id="4" name="Bildobjekt 3">
            <a:extLst>
              <a:ext uri="{FF2B5EF4-FFF2-40B4-BE49-F238E27FC236}">
                <a16:creationId xmlns:a16="http://schemas.microsoft.com/office/drawing/2014/main" id="{8AB57515-435A-9B46-804A-0F1ACBBD2F3E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77444" y="1327647"/>
            <a:ext cx="1454579" cy="148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0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4" grpId="0"/>
      <p:bldP spid="3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861CEED-A22E-3445-952C-E0795A74A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633" y="284802"/>
            <a:ext cx="1161498" cy="384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FCBEDCF1-16C4-F740-80E1-8880553E7168}"/>
              </a:ext>
            </a:extLst>
          </p:cNvPr>
          <p:cNvSpPr/>
          <p:nvPr/>
        </p:nvSpPr>
        <p:spPr>
          <a:xfrm>
            <a:off x="3671164" y="393403"/>
            <a:ext cx="17727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Delar av en hel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BEE2D94-EC9C-114F-B3E7-D570020114E6}"/>
              </a:ext>
            </a:extLst>
          </p:cNvPr>
          <p:cNvSpPr/>
          <p:nvPr/>
        </p:nvSpPr>
        <p:spPr>
          <a:xfrm>
            <a:off x="635662" y="1774160"/>
            <a:ext cx="42413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Sex personer ska dela lika på en pizza: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35FCF926-1196-3240-A39D-94351C0EA415}"/>
              </a:ext>
            </a:extLst>
          </p:cNvPr>
          <p:cNvGrpSpPr/>
          <p:nvPr/>
        </p:nvGrpSpPr>
        <p:grpSpPr>
          <a:xfrm>
            <a:off x="676501" y="3429000"/>
            <a:ext cx="3438428" cy="872059"/>
            <a:chOff x="985843" y="1040592"/>
            <a:chExt cx="3438428" cy="872059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93D324A4-1F3F-4D4F-B87A-C00F566C97C1}"/>
                </a:ext>
              </a:extLst>
            </p:cNvPr>
            <p:cNvSpPr/>
            <p:nvPr/>
          </p:nvSpPr>
          <p:spPr>
            <a:xfrm>
              <a:off x="985843" y="1251405"/>
              <a:ext cx="34384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    En sjättedel kan skrivas:    </a:t>
              </a:r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650EEE60-9C76-BB41-A250-4B24BD6D3089}"/>
                </a:ext>
              </a:extLst>
            </p:cNvPr>
            <p:cNvSpPr/>
            <p:nvPr/>
          </p:nvSpPr>
          <p:spPr>
            <a:xfrm>
              <a:off x="3788044" y="1040592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D41286F4-FA16-CB44-9147-AA7E20C63814}"/>
                </a:ext>
              </a:extLst>
            </p:cNvPr>
            <p:cNvSpPr/>
            <p:nvPr/>
          </p:nvSpPr>
          <p:spPr>
            <a:xfrm>
              <a:off x="3794966" y="1389431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6</a:t>
              </a:r>
            </a:p>
          </p:txBody>
        </p:sp>
        <p:cxnSp>
          <p:nvCxnSpPr>
            <p:cNvPr id="10" name="Rak 9">
              <a:extLst>
                <a:ext uri="{FF2B5EF4-FFF2-40B4-BE49-F238E27FC236}">
                  <a16:creationId xmlns:a16="http://schemas.microsoft.com/office/drawing/2014/main" id="{9350AA13-265E-494D-B2C2-BA5E75305D2E}"/>
                </a:ext>
              </a:extLst>
            </p:cNvPr>
            <p:cNvCxnSpPr>
              <a:cxnSpLocks/>
            </p:cNvCxnSpPr>
            <p:nvPr/>
          </p:nvCxnSpPr>
          <p:spPr>
            <a:xfrm>
              <a:off x="3837426" y="1471284"/>
              <a:ext cx="269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Rektangel 10">
            <a:extLst>
              <a:ext uri="{FF2B5EF4-FFF2-40B4-BE49-F238E27FC236}">
                <a16:creationId xmlns:a16="http://schemas.microsoft.com/office/drawing/2014/main" id="{58499132-267C-B24B-9AE6-2058EC3AB660}"/>
              </a:ext>
            </a:extLst>
          </p:cNvPr>
          <p:cNvSpPr/>
          <p:nvPr/>
        </p:nvSpPr>
        <p:spPr>
          <a:xfrm>
            <a:off x="4121038" y="2809491"/>
            <a:ext cx="42413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Var och en får en  </a:t>
            </a:r>
            <a:r>
              <a:rPr lang="sv-SE" sz="2000" i="1" dirty="0">
                <a:solidFill>
                  <a:srgbClr val="C00000"/>
                </a:solidFill>
              </a:rPr>
              <a:t>sjättedel </a:t>
            </a:r>
            <a:r>
              <a:rPr lang="sv-SE" sz="2000" dirty="0"/>
              <a:t>av pizzan.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C743B9E8-D4A7-644B-A2B9-383D9DB64445}"/>
              </a:ext>
            </a:extLst>
          </p:cNvPr>
          <p:cNvSpPr/>
          <p:nvPr/>
        </p:nvSpPr>
        <p:spPr>
          <a:xfrm>
            <a:off x="4013765" y="3663996"/>
            <a:ext cx="37819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hel är lika med </a:t>
            </a:r>
            <a:r>
              <a:rPr lang="sv-SE" sz="2000" i="1" dirty="0"/>
              <a:t>sex sjättedelar</a:t>
            </a:r>
            <a:r>
              <a:rPr lang="sv-SE" sz="2000" dirty="0"/>
              <a:t>. </a:t>
            </a:r>
          </a:p>
        </p:txBody>
      </p:sp>
      <p:grpSp>
        <p:nvGrpSpPr>
          <p:cNvPr id="67" name="Grupp 66">
            <a:extLst>
              <a:ext uri="{FF2B5EF4-FFF2-40B4-BE49-F238E27FC236}">
                <a16:creationId xmlns:a16="http://schemas.microsoft.com/office/drawing/2014/main" id="{5B9B050F-9471-E143-940A-F621BEEFC83A}"/>
              </a:ext>
            </a:extLst>
          </p:cNvPr>
          <p:cNvGrpSpPr/>
          <p:nvPr/>
        </p:nvGrpSpPr>
        <p:grpSpPr>
          <a:xfrm>
            <a:off x="2395715" y="4837618"/>
            <a:ext cx="3709149" cy="738664"/>
            <a:chOff x="3136494" y="4980063"/>
            <a:chExt cx="3709149" cy="738664"/>
          </a:xfrm>
        </p:grpSpPr>
        <p:grpSp>
          <p:nvGrpSpPr>
            <p:cNvPr id="13" name="Grupp 12">
              <a:extLst>
                <a:ext uri="{FF2B5EF4-FFF2-40B4-BE49-F238E27FC236}">
                  <a16:creationId xmlns:a16="http://schemas.microsoft.com/office/drawing/2014/main" id="{F913A46F-5BFA-F942-9B93-FA6974111151}"/>
                </a:ext>
              </a:extLst>
            </p:cNvPr>
            <p:cNvGrpSpPr/>
            <p:nvPr/>
          </p:nvGrpSpPr>
          <p:grpSpPr>
            <a:xfrm>
              <a:off x="3136494" y="4980063"/>
              <a:ext cx="3709149" cy="738664"/>
              <a:chOff x="2590604" y="4098363"/>
              <a:chExt cx="3709149" cy="738664"/>
            </a:xfrm>
          </p:grpSpPr>
          <p:grpSp>
            <p:nvGrpSpPr>
              <p:cNvPr id="14" name="Grupp 13">
                <a:extLst>
                  <a:ext uri="{FF2B5EF4-FFF2-40B4-BE49-F238E27FC236}">
                    <a16:creationId xmlns:a16="http://schemas.microsoft.com/office/drawing/2014/main" id="{D57F6F95-291E-414E-AC69-BD83A5AAD7B9}"/>
                  </a:ext>
                </a:extLst>
              </p:cNvPr>
              <p:cNvGrpSpPr/>
              <p:nvPr/>
            </p:nvGrpSpPr>
            <p:grpSpPr>
              <a:xfrm>
                <a:off x="2590604" y="4098363"/>
                <a:ext cx="3709149" cy="738664"/>
                <a:chOff x="5096291" y="3210470"/>
                <a:chExt cx="3709149" cy="738664"/>
              </a:xfrm>
            </p:grpSpPr>
            <p:sp>
              <p:nvSpPr>
                <p:cNvPr id="27" name="Rektangel 26">
                  <a:extLst>
                    <a:ext uri="{FF2B5EF4-FFF2-40B4-BE49-F238E27FC236}">
                      <a16:creationId xmlns:a16="http://schemas.microsoft.com/office/drawing/2014/main" id="{42077319-266E-2242-A8AB-6482939F9FB5}"/>
                    </a:ext>
                  </a:extLst>
                </p:cNvPr>
                <p:cNvSpPr/>
                <p:nvPr/>
              </p:nvSpPr>
              <p:spPr>
                <a:xfrm>
                  <a:off x="5096291" y="3210470"/>
                  <a:ext cx="3709149" cy="738664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endParaRPr lang="sv-SE" sz="1400" dirty="0">
                    <a:solidFill>
                      <a:srgbClr val="FF0000"/>
                    </a:solidFill>
                  </a:endParaRPr>
                </a:p>
                <a:p>
                  <a:endParaRPr lang="sv-SE" sz="1400" dirty="0">
                    <a:solidFill>
                      <a:srgbClr val="FF0000"/>
                    </a:solidFill>
                  </a:endParaRPr>
                </a:p>
                <a:p>
                  <a:endParaRPr lang="sv-SE" sz="1400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28" name="Grupp 27">
                  <a:extLst>
                    <a:ext uri="{FF2B5EF4-FFF2-40B4-BE49-F238E27FC236}">
                      <a16:creationId xmlns:a16="http://schemas.microsoft.com/office/drawing/2014/main" id="{2FE2C1C4-270D-2E4E-9FE0-8B67D0BE53A1}"/>
                    </a:ext>
                  </a:extLst>
                </p:cNvPr>
                <p:cNvGrpSpPr/>
                <p:nvPr/>
              </p:nvGrpSpPr>
              <p:grpSpPr>
                <a:xfrm>
                  <a:off x="5187061" y="3268196"/>
                  <a:ext cx="793811" cy="659055"/>
                  <a:chOff x="4102334" y="1110694"/>
                  <a:chExt cx="793811" cy="659055"/>
                </a:xfrm>
              </p:grpSpPr>
              <p:sp>
                <p:nvSpPr>
                  <p:cNvPr id="29" name="Rektangel 28">
                    <a:extLst>
                      <a:ext uri="{FF2B5EF4-FFF2-40B4-BE49-F238E27FC236}">
                        <a16:creationId xmlns:a16="http://schemas.microsoft.com/office/drawing/2014/main" id="{FDC07740-059D-1441-9390-DE7B6E2D39D4}"/>
                      </a:ext>
                    </a:extLst>
                  </p:cNvPr>
                  <p:cNvSpPr/>
                  <p:nvPr/>
                </p:nvSpPr>
                <p:spPr>
                  <a:xfrm>
                    <a:off x="4512941" y="1110694"/>
                    <a:ext cx="308532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/>
                      <a:t>1</a:t>
                    </a:r>
                  </a:p>
                </p:txBody>
              </p:sp>
              <p:sp>
                <p:nvSpPr>
                  <p:cNvPr id="30" name="Rektangel 29">
                    <a:extLst>
                      <a:ext uri="{FF2B5EF4-FFF2-40B4-BE49-F238E27FC236}">
                        <a16:creationId xmlns:a16="http://schemas.microsoft.com/office/drawing/2014/main" id="{B25F10D4-75EA-A941-BEA0-83ABE5B81171}"/>
                      </a:ext>
                    </a:extLst>
                  </p:cNvPr>
                  <p:cNvSpPr/>
                  <p:nvPr/>
                </p:nvSpPr>
                <p:spPr>
                  <a:xfrm>
                    <a:off x="4527495" y="1369639"/>
                    <a:ext cx="368650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/>
                      <a:t>6</a:t>
                    </a:r>
                  </a:p>
                </p:txBody>
              </p:sp>
              <p:cxnSp>
                <p:nvCxnSpPr>
                  <p:cNvPr id="31" name="Rak 30">
                    <a:extLst>
                      <a:ext uri="{FF2B5EF4-FFF2-40B4-BE49-F238E27FC236}">
                        <a16:creationId xmlns:a16="http://schemas.microsoft.com/office/drawing/2014/main" id="{29B9D977-F3F3-2848-B0E4-6132D67CD3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71918" y="1437010"/>
                    <a:ext cx="21625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Rektangel 31">
                    <a:extLst>
                      <a:ext uri="{FF2B5EF4-FFF2-40B4-BE49-F238E27FC236}">
                        <a16:creationId xmlns:a16="http://schemas.microsoft.com/office/drawing/2014/main" id="{0C42F957-8604-4D43-A8EF-795F1E936E1E}"/>
                      </a:ext>
                    </a:extLst>
                  </p:cNvPr>
                  <p:cNvSpPr/>
                  <p:nvPr/>
                </p:nvSpPr>
                <p:spPr>
                  <a:xfrm>
                    <a:off x="4102334" y="1222245"/>
                    <a:ext cx="57990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>
                        <a:solidFill>
                          <a:srgbClr val="FF0000"/>
                        </a:solidFill>
                      </a:rPr>
                      <a:t>1</a:t>
                    </a:r>
                    <a:r>
                      <a:rPr lang="sv-SE" sz="2000" dirty="0"/>
                      <a:t> =</a:t>
                    </a:r>
                  </a:p>
                </p:txBody>
              </p:sp>
            </p:grpSp>
          </p:grp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ADC2F3C-620F-7D4E-8A21-3B35AB2460BD}"/>
                  </a:ext>
                </a:extLst>
              </p:cNvPr>
              <p:cNvSpPr/>
              <p:nvPr/>
            </p:nvSpPr>
            <p:spPr>
              <a:xfrm>
                <a:off x="3335282" y="4270889"/>
                <a:ext cx="3686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+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633365-2657-7744-AD54-0608CA0A18F9}"/>
                  </a:ext>
                </a:extLst>
              </p:cNvPr>
              <p:cNvSpPr/>
              <p:nvPr/>
            </p:nvSpPr>
            <p:spPr>
              <a:xfrm>
                <a:off x="3559032" y="4161702"/>
                <a:ext cx="30853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1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88FE70E0-0129-324A-A9E5-43D5C3217FB2}"/>
                  </a:ext>
                </a:extLst>
              </p:cNvPr>
              <p:cNvSpPr/>
              <p:nvPr/>
            </p:nvSpPr>
            <p:spPr>
              <a:xfrm>
                <a:off x="3569119" y="4410948"/>
                <a:ext cx="3686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6</a:t>
                </a:r>
              </a:p>
            </p:txBody>
          </p:sp>
          <p:cxnSp>
            <p:nvCxnSpPr>
              <p:cNvPr id="18" name="Rak 17">
                <a:extLst>
                  <a:ext uri="{FF2B5EF4-FFF2-40B4-BE49-F238E27FC236}">
                    <a16:creationId xmlns:a16="http://schemas.microsoft.com/office/drawing/2014/main" id="{46B38F8C-F7C4-B248-A292-B3AC2EAFBA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08643" y="4485519"/>
                <a:ext cx="2162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E5AF1FD9-8E3B-E349-ACAE-568E17AACE73}"/>
                  </a:ext>
                </a:extLst>
              </p:cNvPr>
              <p:cNvSpPr/>
              <p:nvPr/>
            </p:nvSpPr>
            <p:spPr>
              <a:xfrm>
                <a:off x="3990858" y="4159203"/>
                <a:ext cx="30853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1</a:t>
                </a:r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9D9368D9-1A64-C74D-9B18-638BEAD7CBCD}"/>
                  </a:ext>
                </a:extLst>
              </p:cNvPr>
              <p:cNvSpPr/>
              <p:nvPr/>
            </p:nvSpPr>
            <p:spPr>
              <a:xfrm>
                <a:off x="4007350" y="4411086"/>
                <a:ext cx="3686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6</a:t>
                </a:r>
              </a:p>
            </p:txBody>
          </p:sp>
          <p:cxnSp>
            <p:nvCxnSpPr>
              <p:cNvPr id="21" name="Rak 20">
                <a:extLst>
                  <a:ext uri="{FF2B5EF4-FFF2-40B4-BE49-F238E27FC236}">
                    <a16:creationId xmlns:a16="http://schemas.microsoft.com/office/drawing/2014/main" id="{946E0C0B-2351-4B41-8EEE-15F82EB45B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9835" y="4485519"/>
                <a:ext cx="2162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FFBEE211-73AF-EA4B-8FA7-DD44702C1462}"/>
                  </a:ext>
                </a:extLst>
              </p:cNvPr>
              <p:cNvSpPr/>
              <p:nvPr/>
            </p:nvSpPr>
            <p:spPr>
              <a:xfrm>
                <a:off x="3792966" y="4277599"/>
                <a:ext cx="3686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+</a:t>
                </a: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A0B7B57-9597-1448-8979-C0334A7D37C3}"/>
                  </a:ext>
                </a:extLst>
              </p:cNvPr>
              <p:cNvSpPr/>
              <p:nvPr/>
            </p:nvSpPr>
            <p:spPr>
              <a:xfrm>
                <a:off x="5615363" y="4283069"/>
                <a:ext cx="3686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=</a:t>
                </a: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7B8D9206-D01F-E043-AC9F-AA58BD5A25B2}"/>
                  </a:ext>
                </a:extLst>
              </p:cNvPr>
              <p:cNvSpPr/>
              <p:nvPr/>
            </p:nvSpPr>
            <p:spPr>
              <a:xfrm>
                <a:off x="5826787" y="4169968"/>
                <a:ext cx="30853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solidFill>
                      <a:srgbClr val="FF0000"/>
                    </a:solidFill>
                  </a:rPr>
                  <a:t>6</a:t>
                </a: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354945B6-87F1-4C47-AA21-3B91766EE83A}"/>
                  </a:ext>
                </a:extLst>
              </p:cNvPr>
              <p:cNvSpPr/>
              <p:nvPr/>
            </p:nvSpPr>
            <p:spPr>
              <a:xfrm>
                <a:off x="5826786" y="4425799"/>
                <a:ext cx="3686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solidFill>
                      <a:srgbClr val="FF0000"/>
                    </a:solidFill>
                  </a:rPr>
                  <a:t>6</a:t>
                </a:r>
              </a:p>
            </p:txBody>
          </p:sp>
          <p:cxnSp>
            <p:nvCxnSpPr>
              <p:cNvPr id="26" name="Rak 25">
                <a:extLst>
                  <a:ext uri="{FF2B5EF4-FFF2-40B4-BE49-F238E27FC236}">
                    <a16:creationId xmlns:a16="http://schemas.microsoft.com/office/drawing/2014/main" id="{9AEDE01B-FC14-EC46-8687-B18ACDA928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764" y="4496284"/>
                <a:ext cx="21625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1768ABD2-5C70-B446-811E-1C90CA58B176}"/>
                </a:ext>
              </a:extLst>
            </p:cNvPr>
            <p:cNvSpPr/>
            <p:nvPr/>
          </p:nvSpPr>
          <p:spPr>
            <a:xfrm>
              <a:off x="4970731" y="5051668"/>
              <a:ext cx="30853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</a:t>
              </a: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EC348048-C975-614C-882D-08CBA1461C34}"/>
                </a:ext>
              </a:extLst>
            </p:cNvPr>
            <p:cNvSpPr/>
            <p:nvPr/>
          </p:nvSpPr>
          <p:spPr>
            <a:xfrm>
              <a:off x="4985285" y="5310613"/>
              <a:ext cx="3686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6</a:t>
              </a:r>
            </a:p>
          </p:txBody>
        </p:sp>
        <p:cxnSp>
          <p:nvCxnSpPr>
            <p:cNvPr id="57" name="Rak 56">
              <a:extLst>
                <a:ext uri="{FF2B5EF4-FFF2-40B4-BE49-F238E27FC236}">
                  <a16:creationId xmlns:a16="http://schemas.microsoft.com/office/drawing/2014/main" id="{38EE6A1E-514C-0943-80A2-BCC107E2237B}"/>
                </a:ext>
              </a:extLst>
            </p:cNvPr>
            <p:cNvCxnSpPr>
              <a:cxnSpLocks/>
            </p:cNvCxnSpPr>
            <p:nvPr/>
          </p:nvCxnSpPr>
          <p:spPr>
            <a:xfrm>
              <a:off x="5029708" y="5377984"/>
              <a:ext cx="2162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66245BC9-DE38-9746-B59D-7845469CC890}"/>
                </a:ext>
              </a:extLst>
            </p:cNvPr>
            <p:cNvSpPr/>
            <p:nvPr/>
          </p:nvSpPr>
          <p:spPr>
            <a:xfrm>
              <a:off x="5214032" y="5166468"/>
              <a:ext cx="3686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+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C4BB2D72-9BF5-874D-A65B-B5241081DD9F}"/>
                </a:ext>
              </a:extLst>
            </p:cNvPr>
            <p:cNvSpPr/>
            <p:nvPr/>
          </p:nvSpPr>
          <p:spPr>
            <a:xfrm>
              <a:off x="5437782" y="5057281"/>
              <a:ext cx="30853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0EC0F80F-DA1D-6C48-B814-7275D6AE9C6E}"/>
                </a:ext>
              </a:extLst>
            </p:cNvPr>
            <p:cNvSpPr/>
            <p:nvPr/>
          </p:nvSpPr>
          <p:spPr>
            <a:xfrm>
              <a:off x="5447869" y="5306527"/>
              <a:ext cx="3686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6</a:t>
              </a:r>
            </a:p>
          </p:txBody>
        </p:sp>
        <p:cxnSp>
          <p:nvCxnSpPr>
            <p:cNvPr id="61" name="Rak 60">
              <a:extLst>
                <a:ext uri="{FF2B5EF4-FFF2-40B4-BE49-F238E27FC236}">
                  <a16:creationId xmlns:a16="http://schemas.microsoft.com/office/drawing/2014/main" id="{6C7C09B5-1D5E-7942-9C95-08CA315A5D9C}"/>
                </a:ext>
              </a:extLst>
            </p:cNvPr>
            <p:cNvCxnSpPr>
              <a:cxnSpLocks/>
            </p:cNvCxnSpPr>
            <p:nvPr/>
          </p:nvCxnSpPr>
          <p:spPr>
            <a:xfrm>
              <a:off x="5487393" y="5381098"/>
              <a:ext cx="2162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A557D509-9296-2F4B-97EF-A676C82D934E}"/>
                </a:ext>
              </a:extLst>
            </p:cNvPr>
            <p:cNvSpPr/>
            <p:nvPr/>
          </p:nvSpPr>
          <p:spPr>
            <a:xfrm>
              <a:off x="5869608" y="5054782"/>
              <a:ext cx="30853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</a:t>
              </a:r>
            </a:p>
          </p:txBody>
        </p:sp>
        <p:sp>
          <p:nvSpPr>
            <p:cNvPr id="63" name="Rektangel 62">
              <a:extLst>
                <a:ext uri="{FF2B5EF4-FFF2-40B4-BE49-F238E27FC236}">
                  <a16:creationId xmlns:a16="http://schemas.microsoft.com/office/drawing/2014/main" id="{A854B536-C660-504C-B1B4-C4DC2869C01B}"/>
                </a:ext>
              </a:extLst>
            </p:cNvPr>
            <p:cNvSpPr/>
            <p:nvPr/>
          </p:nvSpPr>
          <p:spPr>
            <a:xfrm>
              <a:off x="5886100" y="5306665"/>
              <a:ext cx="3686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6</a:t>
              </a:r>
            </a:p>
          </p:txBody>
        </p:sp>
        <p:cxnSp>
          <p:nvCxnSpPr>
            <p:cNvPr id="64" name="Rak 63">
              <a:extLst>
                <a:ext uri="{FF2B5EF4-FFF2-40B4-BE49-F238E27FC236}">
                  <a16:creationId xmlns:a16="http://schemas.microsoft.com/office/drawing/2014/main" id="{8E5E8DB7-E33B-6B4F-9AEF-D778FC47D4F5}"/>
                </a:ext>
              </a:extLst>
            </p:cNvPr>
            <p:cNvCxnSpPr>
              <a:cxnSpLocks/>
            </p:cNvCxnSpPr>
            <p:nvPr/>
          </p:nvCxnSpPr>
          <p:spPr>
            <a:xfrm>
              <a:off x="5928585" y="5381098"/>
              <a:ext cx="2162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8829652D-0FD9-8546-BC18-2008A60EE6E1}"/>
                </a:ext>
              </a:extLst>
            </p:cNvPr>
            <p:cNvSpPr/>
            <p:nvPr/>
          </p:nvSpPr>
          <p:spPr>
            <a:xfrm>
              <a:off x="5671716" y="5173178"/>
              <a:ext cx="3686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+</a:t>
              </a: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4106D718-8C04-2646-A9C5-12EE011203D5}"/>
                </a:ext>
              </a:extLst>
            </p:cNvPr>
            <p:cNvSpPr/>
            <p:nvPr/>
          </p:nvSpPr>
          <p:spPr>
            <a:xfrm>
              <a:off x="4780050" y="5162579"/>
              <a:ext cx="3686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+</a:t>
              </a:r>
            </a:p>
          </p:txBody>
        </p:sp>
      </p:grpSp>
      <p:grpSp>
        <p:nvGrpSpPr>
          <p:cNvPr id="47" name="Grupp 46">
            <a:extLst>
              <a:ext uri="{FF2B5EF4-FFF2-40B4-BE49-F238E27FC236}">
                <a16:creationId xmlns:a16="http://schemas.microsoft.com/office/drawing/2014/main" id="{307B98C6-4D3F-1443-A2A0-EA730B7206A7}"/>
              </a:ext>
            </a:extLst>
          </p:cNvPr>
          <p:cNvGrpSpPr/>
          <p:nvPr/>
        </p:nvGrpSpPr>
        <p:grpSpPr>
          <a:xfrm>
            <a:off x="5393236" y="1090685"/>
            <a:ext cx="1697143" cy="1718806"/>
            <a:chOff x="2484209" y="1227703"/>
            <a:chExt cx="1697143" cy="1718806"/>
          </a:xfrm>
        </p:grpSpPr>
        <p:pic>
          <p:nvPicPr>
            <p:cNvPr id="48" name="Bildobjekt 47">
              <a:extLst>
                <a:ext uri="{FF2B5EF4-FFF2-40B4-BE49-F238E27FC236}">
                  <a16:creationId xmlns:a16="http://schemas.microsoft.com/office/drawing/2014/main" id="{4D3A1CFD-16BE-4E48-9373-5069438E0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560" b="89883" l="9960" r="89641">
                          <a14:foregroundMark x1="30279" y1="10506" x2="46215" y2="8560"/>
                          <a14:foregroundMark x1="45020" y1="39300" x2="45020" y2="40856"/>
                          <a14:foregroundMark x1="44622" y1="46304" x2="45817" y2="4747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63279" y="1314559"/>
              <a:ext cx="1593850" cy="1631950"/>
            </a:xfrm>
            <a:prstGeom prst="rect">
              <a:avLst/>
            </a:prstGeom>
          </p:spPr>
        </p:pic>
        <p:pic>
          <p:nvPicPr>
            <p:cNvPr id="49" name="Bildobjekt 48">
              <a:extLst>
                <a:ext uri="{FF2B5EF4-FFF2-40B4-BE49-F238E27FC236}">
                  <a16:creationId xmlns:a16="http://schemas.microsoft.com/office/drawing/2014/main" id="{D096BF39-E6DC-A04D-90A8-C79C1A5B7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15" b="89883" l="9960" r="89641">
                          <a14:foregroundMark x1="50598" y1="9728" x2="50598" y2="41245"/>
                          <a14:foregroundMark x1="50598" y1="46693" x2="50598" y2="47860"/>
                          <a14:foregroundMark x1="52988" y1="6615" x2="52988" y2="6615"/>
                          <a14:foregroundMark x1="52988" y1="6615" x2="57769" y2="7393"/>
                          <a14:foregroundMark x1="72908" y1="34241" x2="85259" y2="28794"/>
                          <a14:backgroundMark x1="22311" y1="18288" x2="22311" y2="26848"/>
                          <a14:backgroundMark x1="22311" y1="26459" x2="44223" y2="4241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10297" y="1314559"/>
              <a:ext cx="1593850" cy="1631950"/>
            </a:xfrm>
            <a:prstGeom prst="rect">
              <a:avLst/>
            </a:prstGeom>
          </p:spPr>
        </p:pic>
        <p:pic>
          <p:nvPicPr>
            <p:cNvPr id="50" name="Bildobjekt 49">
              <a:extLst>
                <a:ext uri="{FF2B5EF4-FFF2-40B4-BE49-F238E27FC236}">
                  <a16:creationId xmlns:a16="http://schemas.microsoft.com/office/drawing/2014/main" id="{F68C9155-A590-2047-A6CE-BB356E64F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728" b="89494" l="9562" r="94024">
                          <a14:foregroundMark x1="58167" y1="49416" x2="80080" y2="46304"/>
                          <a14:foregroundMark x1="92829" y1="45525" x2="92829" y2="53696"/>
                          <a14:foregroundMark x1="92829" y1="58755" x2="90040" y2="70428"/>
                          <a14:foregroundMark x1="90040" y1="69650" x2="92430" y2="54086"/>
                          <a14:foregroundMark x1="94024" y1="55642" x2="94024" y2="60311"/>
                          <a14:foregroundMark x1="94024" y1="60311" x2="94024" y2="46693"/>
                          <a14:foregroundMark x1="88446" y1="34241" x2="92829" y2="393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84209" y="1271131"/>
              <a:ext cx="1593850" cy="1631950"/>
            </a:xfrm>
            <a:prstGeom prst="rect">
              <a:avLst/>
            </a:prstGeom>
          </p:spPr>
        </p:pic>
        <p:pic>
          <p:nvPicPr>
            <p:cNvPr id="51" name="Bildobjekt 50">
              <a:extLst>
                <a:ext uri="{FF2B5EF4-FFF2-40B4-BE49-F238E27FC236}">
                  <a16:creationId xmlns:a16="http://schemas.microsoft.com/office/drawing/2014/main" id="{37677ABE-FFB5-9C42-BC0C-A8745566D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28" b="95331" l="9960" r="89641">
                          <a14:foregroundMark x1="50996" y1="60311" x2="54582" y2="86381"/>
                          <a14:foregroundMark x1="52590" y1="95331" x2="68924" y2="92607"/>
                          <a14:foregroundMark x1="86853" y1="77821" x2="88446" y2="7743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10297" y="1227703"/>
              <a:ext cx="1593850" cy="1631950"/>
            </a:xfrm>
            <a:prstGeom prst="rect">
              <a:avLst/>
            </a:prstGeom>
          </p:spPr>
        </p:pic>
        <p:pic>
          <p:nvPicPr>
            <p:cNvPr id="52" name="Bildobjekt 51">
              <a:extLst>
                <a:ext uri="{FF2B5EF4-FFF2-40B4-BE49-F238E27FC236}">
                  <a16:creationId xmlns:a16="http://schemas.microsoft.com/office/drawing/2014/main" id="{6928CB41-DEE6-EB42-B375-343C46C0D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728" b="94942" l="9562" r="89243">
                          <a14:foregroundMark x1="37849" y1="65370" x2="37849" y2="86381"/>
                          <a14:foregroundMark x1="31474" y1="88327" x2="45020" y2="91829"/>
                          <a14:foregroundMark x1="33466" y1="94942" x2="45817" y2="94553"/>
                          <a14:backgroundMark x1="57769" y1="64591" x2="63347" y2="8132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63279" y="1227703"/>
              <a:ext cx="1593850" cy="1631950"/>
            </a:xfrm>
            <a:prstGeom prst="rect">
              <a:avLst/>
            </a:prstGeom>
          </p:spPr>
        </p:pic>
        <p:pic>
          <p:nvPicPr>
            <p:cNvPr id="53" name="Bildobjekt 52">
              <a:extLst>
                <a:ext uri="{FF2B5EF4-FFF2-40B4-BE49-F238E27FC236}">
                  <a16:creationId xmlns:a16="http://schemas.microsoft.com/office/drawing/2014/main" id="{08B92AE7-D40D-D643-BA59-1066608DC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728" b="88716" l="1992" r="88845">
                          <a14:foregroundMark x1="7171" y1="46304" x2="10757" y2="55253"/>
                          <a14:foregroundMark x1="5578" y1="61868" x2="8367" y2="70039"/>
                          <a14:foregroundMark x1="3187" y1="56809" x2="3586" y2="59144"/>
                          <a14:foregroundMark x1="3187" y1="52529" x2="5578" y2="42802"/>
                          <a14:foregroundMark x1="2789" y1="52918" x2="3187" y2="54864"/>
                          <a14:foregroundMark x1="1992" y1="53696" x2="1992" y2="54864"/>
                          <a14:foregroundMark x1="1992" y1="57588" x2="1992" y2="5758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87502" y="1271131"/>
              <a:ext cx="1593850" cy="1631950"/>
            </a:xfrm>
            <a:prstGeom prst="rect">
              <a:avLst/>
            </a:prstGeom>
          </p:spPr>
        </p:pic>
      </p:grpSp>
      <p:pic>
        <p:nvPicPr>
          <p:cNvPr id="46" name="Bildobjekt 45">
            <a:extLst>
              <a:ext uri="{FF2B5EF4-FFF2-40B4-BE49-F238E27FC236}">
                <a16:creationId xmlns:a16="http://schemas.microsoft.com/office/drawing/2014/main" id="{426F5049-245B-A240-8895-98D971AC1481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444801" y="1144706"/>
            <a:ext cx="1593850" cy="16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3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B25A772-7AB7-CD4C-9569-B89E05A14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633" y="284802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291756F8-025B-2648-A2C6-3A4DC734D67A}"/>
              </a:ext>
            </a:extLst>
          </p:cNvPr>
          <p:cNvSpPr/>
          <p:nvPr/>
        </p:nvSpPr>
        <p:spPr>
          <a:xfrm>
            <a:off x="4102088" y="361872"/>
            <a:ext cx="664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Bråk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30E076B8-FA90-1148-B3D1-257C72AB426A}"/>
              </a:ext>
            </a:extLst>
          </p:cNvPr>
          <p:cNvGrpSpPr/>
          <p:nvPr/>
        </p:nvGrpSpPr>
        <p:grpSpPr>
          <a:xfrm>
            <a:off x="2211010" y="1148729"/>
            <a:ext cx="5829403" cy="872059"/>
            <a:chOff x="1464776" y="1243322"/>
            <a:chExt cx="5829403" cy="872059"/>
          </a:xfrm>
        </p:grpSpPr>
        <p:grpSp>
          <p:nvGrpSpPr>
            <p:cNvPr id="4" name="Grupp 3">
              <a:extLst>
                <a:ext uri="{FF2B5EF4-FFF2-40B4-BE49-F238E27FC236}">
                  <a16:creationId xmlns:a16="http://schemas.microsoft.com/office/drawing/2014/main" id="{0E62BDFC-CE7C-C848-AC2F-BC7D5F388A48}"/>
                </a:ext>
              </a:extLst>
            </p:cNvPr>
            <p:cNvGrpSpPr/>
            <p:nvPr/>
          </p:nvGrpSpPr>
          <p:grpSpPr>
            <a:xfrm>
              <a:off x="1464776" y="1243322"/>
              <a:ext cx="5829403" cy="872059"/>
              <a:chOff x="985842" y="1041066"/>
              <a:chExt cx="5829403" cy="872059"/>
            </a:xfrm>
          </p:grpSpPr>
          <p:sp>
            <p:nvSpPr>
              <p:cNvPr id="5" name="Rektangel 4">
                <a:extLst>
                  <a:ext uri="{FF2B5EF4-FFF2-40B4-BE49-F238E27FC236}">
                    <a16:creationId xmlns:a16="http://schemas.microsoft.com/office/drawing/2014/main" id="{BEF21BBD-9E37-D548-AC97-2CDE063A7C5A}"/>
                  </a:ext>
                </a:extLst>
              </p:cNvPr>
              <p:cNvSpPr/>
              <p:nvPr/>
            </p:nvSpPr>
            <p:spPr>
              <a:xfrm>
                <a:off x="985842" y="1251405"/>
                <a:ext cx="582940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Talen        och        är exempel på tal i </a:t>
                </a:r>
                <a:r>
                  <a:rPr lang="sv-SE" sz="2000" i="1" dirty="0">
                    <a:solidFill>
                      <a:srgbClr val="C00000"/>
                    </a:solidFill>
                  </a:rPr>
                  <a:t>bråkform</a:t>
                </a:r>
                <a:r>
                  <a:rPr lang="sv-SE" sz="2000" dirty="0"/>
                  <a:t>.</a:t>
                </a:r>
              </a:p>
            </p:txBody>
          </p:sp>
          <p:sp>
            <p:nvSpPr>
              <p:cNvPr id="6" name="Rektangel 5">
                <a:extLst>
                  <a:ext uri="{FF2B5EF4-FFF2-40B4-BE49-F238E27FC236}">
                    <a16:creationId xmlns:a16="http://schemas.microsoft.com/office/drawing/2014/main" id="{9F915EF5-360C-ED45-A784-669B01B9C535}"/>
                  </a:ext>
                </a:extLst>
              </p:cNvPr>
              <p:cNvSpPr/>
              <p:nvPr/>
            </p:nvSpPr>
            <p:spPr>
              <a:xfrm>
                <a:off x="1654444" y="1041066"/>
                <a:ext cx="2728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A5B55077-681C-1C45-807C-5E008908145F}"/>
                  </a:ext>
                </a:extLst>
              </p:cNvPr>
              <p:cNvSpPr/>
              <p:nvPr/>
            </p:nvSpPr>
            <p:spPr>
              <a:xfrm>
                <a:off x="1661366" y="1389905"/>
                <a:ext cx="2728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C00000"/>
                    </a:solidFill>
                  </a:rPr>
                  <a:t>3</a:t>
                </a:r>
              </a:p>
            </p:txBody>
          </p:sp>
          <p:cxnSp>
            <p:nvCxnSpPr>
              <p:cNvPr id="8" name="Rak 7">
                <a:extLst>
                  <a:ext uri="{FF2B5EF4-FFF2-40B4-BE49-F238E27FC236}">
                    <a16:creationId xmlns:a16="http://schemas.microsoft.com/office/drawing/2014/main" id="{CF3733A6-8EEA-7F45-B19B-C9D3DEBAAB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03826" y="1471758"/>
                <a:ext cx="269645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DCD20FED-B323-5443-B509-E3B2EEDA1D19}"/>
                </a:ext>
              </a:extLst>
            </p:cNvPr>
            <p:cNvSpPr/>
            <p:nvPr/>
          </p:nvSpPr>
          <p:spPr>
            <a:xfrm>
              <a:off x="2952241" y="1243322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3FFFC241-CB0B-9F41-BDE3-ED6D4F606EAF}"/>
                </a:ext>
              </a:extLst>
            </p:cNvPr>
            <p:cNvSpPr/>
            <p:nvPr/>
          </p:nvSpPr>
          <p:spPr>
            <a:xfrm>
              <a:off x="2959163" y="1592161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6</a:t>
              </a:r>
            </a:p>
          </p:txBody>
        </p: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54A4A19F-E953-CF44-9AE3-D9E1D4FC5CCD}"/>
                </a:ext>
              </a:extLst>
            </p:cNvPr>
            <p:cNvCxnSpPr>
              <a:cxnSpLocks/>
            </p:cNvCxnSpPr>
            <p:nvPr/>
          </p:nvCxnSpPr>
          <p:spPr>
            <a:xfrm>
              <a:off x="3001623" y="1674014"/>
              <a:ext cx="269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" name="Rektangel 12">
            <a:extLst>
              <a:ext uri="{FF2B5EF4-FFF2-40B4-BE49-F238E27FC236}">
                <a16:creationId xmlns:a16="http://schemas.microsoft.com/office/drawing/2014/main" id="{BA5337CC-DF7D-174F-A508-25A448510A49}"/>
              </a:ext>
            </a:extLst>
          </p:cNvPr>
          <p:cNvSpPr/>
          <p:nvPr/>
        </p:nvSpPr>
        <p:spPr>
          <a:xfrm>
            <a:off x="1600473" y="2753350"/>
            <a:ext cx="6332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De två tal som bildar ett bråk kallas </a:t>
            </a:r>
            <a:r>
              <a:rPr lang="sv-SE" sz="2000" i="1" dirty="0">
                <a:solidFill>
                  <a:srgbClr val="C00000"/>
                </a:solidFill>
              </a:rPr>
              <a:t>täljare</a:t>
            </a:r>
            <a:r>
              <a:rPr lang="sv-SE" sz="2000" dirty="0"/>
              <a:t> och </a:t>
            </a:r>
            <a:r>
              <a:rPr lang="sv-SE" sz="2000" i="1" dirty="0">
                <a:solidFill>
                  <a:srgbClr val="C00000"/>
                </a:solidFill>
              </a:rPr>
              <a:t>nämnare</a:t>
            </a:r>
            <a:r>
              <a:rPr lang="sv-SE" sz="2000" dirty="0"/>
              <a:t>.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A07D0F53-5E97-DD4B-A4E3-7F8260A3EFA1}"/>
              </a:ext>
            </a:extLst>
          </p:cNvPr>
          <p:cNvGrpSpPr/>
          <p:nvPr/>
        </p:nvGrpSpPr>
        <p:grpSpPr>
          <a:xfrm>
            <a:off x="3068798" y="3704540"/>
            <a:ext cx="3991221" cy="2616541"/>
            <a:chOff x="3068798" y="3704540"/>
            <a:chExt cx="3991221" cy="2616541"/>
          </a:xfrm>
        </p:grpSpPr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5D3949EF-DFD9-E64F-9F0A-6B0610C52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68798" y="3704540"/>
              <a:ext cx="3991221" cy="2616541"/>
            </a:xfrm>
            <a:prstGeom prst="rect">
              <a:avLst/>
            </a:prstGeom>
          </p:spPr>
        </p:pic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EE5BA3E6-91DC-8444-B5EA-140FBD887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4413" y="4147632"/>
              <a:ext cx="1579122" cy="362184"/>
            </a:xfrm>
            <a:prstGeom prst="rect">
              <a:avLst/>
            </a:prstGeom>
          </p:spPr>
        </p:pic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C2E0624B-CDB8-FB47-98E4-D192BB5D6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4413" y="4771816"/>
              <a:ext cx="1579122" cy="362184"/>
            </a:xfrm>
            <a:prstGeom prst="rect">
              <a:avLst/>
            </a:prstGeom>
          </p:spPr>
        </p:pic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3832FB7A-679C-8D4D-B46A-E4BC8D56B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4413" y="5421165"/>
              <a:ext cx="1579122" cy="362184"/>
            </a:xfrm>
            <a:prstGeom prst="rect">
              <a:avLst/>
            </a:prstGeom>
          </p:spPr>
        </p:pic>
      </p:grp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2A86703F-EB38-E54E-B9E1-738027C99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4413" y="4103259"/>
            <a:ext cx="1081085" cy="39589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32363667-D507-0D4C-8D96-7E7372FA76D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94413" y="4801614"/>
            <a:ext cx="1642622" cy="302588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A01EA677-C525-5444-AB3C-677B56CB854B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94413" y="5498932"/>
            <a:ext cx="1567013" cy="29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5FDDEE0-2F85-424E-A581-D1D9EFCCE844}"/>
              </a:ext>
            </a:extLst>
          </p:cNvPr>
          <p:cNvSpPr/>
          <p:nvPr/>
        </p:nvSpPr>
        <p:spPr>
          <a:xfrm>
            <a:off x="3974928" y="212364"/>
            <a:ext cx="931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effectLst/>
                <a:latin typeface="+mj-lt"/>
              </a:rPr>
              <a:t>Ande</a:t>
            </a:r>
            <a:r>
              <a:rPr lang="sv-SE" sz="2400" b="1" dirty="0">
                <a:solidFill>
                  <a:srgbClr val="8E2503"/>
                </a:solidFill>
                <a:latin typeface="+mj-lt"/>
              </a:rPr>
              <a:t>l</a:t>
            </a:r>
            <a:endParaRPr lang="sv-SE" sz="2400" b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0479746-529B-B24B-8033-3B70EF49FAD3}"/>
              </a:ext>
            </a:extLst>
          </p:cNvPr>
          <p:cNvSpPr/>
          <p:nvPr/>
        </p:nvSpPr>
        <p:spPr>
          <a:xfrm>
            <a:off x="1299498" y="1409939"/>
            <a:ext cx="6505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Figuren är indelad i 10 lika stora delar. </a:t>
            </a:r>
            <a:r>
              <a:rPr lang="sv-SE" sz="2000" dirty="0">
                <a:solidFill>
                  <a:srgbClr val="C00000"/>
                </a:solidFill>
              </a:rPr>
              <a:t>En del av tio</a:t>
            </a:r>
            <a:r>
              <a:rPr lang="sv-SE" sz="2000" dirty="0"/>
              <a:t> är vit.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D80EB803-7D44-2749-B703-7BB58B39C663}"/>
              </a:ext>
            </a:extLst>
          </p:cNvPr>
          <p:cNvGrpSpPr/>
          <p:nvPr/>
        </p:nvGrpSpPr>
        <p:grpSpPr>
          <a:xfrm>
            <a:off x="2984403" y="1998105"/>
            <a:ext cx="2730910" cy="1124757"/>
            <a:chOff x="2506594" y="2003768"/>
            <a:chExt cx="2730910" cy="1124757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DFC81FBB-AEA3-1E4A-87CF-51AD4AF4C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06594" y="2003768"/>
              <a:ext cx="2730910" cy="1124757"/>
            </a:xfrm>
            <a:prstGeom prst="rect">
              <a:avLst/>
            </a:prstGeom>
          </p:spPr>
        </p:pic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3AE1F7DA-C94F-7C4B-80CD-D3F739FE89D7}"/>
                </a:ext>
              </a:extLst>
            </p:cNvPr>
            <p:cNvSpPr/>
            <p:nvPr/>
          </p:nvSpPr>
          <p:spPr>
            <a:xfrm>
              <a:off x="3646644" y="2595125"/>
              <a:ext cx="404656" cy="478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6E3BFF17-B4A6-E74B-8DD0-34C9D3171088}"/>
              </a:ext>
            </a:extLst>
          </p:cNvPr>
          <p:cNvGrpSpPr/>
          <p:nvPr/>
        </p:nvGrpSpPr>
        <p:grpSpPr>
          <a:xfrm>
            <a:off x="4120943" y="2500628"/>
            <a:ext cx="457829" cy="655943"/>
            <a:chOff x="6385529" y="3113526"/>
            <a:chExt cx="457829" cy="655943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6F11D00F-2053-3747-AC67-C02ED0BA8B06}"/>
                </a:ext>
              </a:extLst>
            </p:cNvPr>
            <p:cNvSpPr/>
            <p:nvPr/>
          </p:nvSpPr>
          <p:spPr>
            <a:xfrm>
              <a:off x="6430120" y="3113526"/>
              <a:ext cx="30853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</a:t>
              </a:r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C6043128-903A-D348-A9F5-16D54AC81237}"/>
                </a:ext>
              </a:extLst>
            </p:cNvPr>
            <p:cNvSpPr/>
            <p:nvPr/>
          </p:nvSpPr>
          <p:spPr>
            <a:xfrm>
              <a:off x="6385529" y="3369359"/>
              <a:ext cx="45782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10</a:t>
              </a:r>
            </a:p>
          </p:txBody>
        </p:sp>
        <p:cxnSp>
          <p:nvCxnSpPr>
            <p:cNvPr id="9" name="Rak 8">
              <a:extLst>
                <a:ext uri="{FF2B5EF4-FFF2-40B4-BE49-F238E27FC236}">
                  <a16:creationId xmlns:a16="http://schemas.microsoft.com/office/drawing/2014/main" id="{BB90C3DB-3FCF-E44B-BF93-4492943E2A66}"/>
                </a:ext>
              </a:extLst>
            </p:cNvPr>
            <p:cNvCxnSpPr>
              <a:cxnSpLocks/>
            </p:cNvCxnSpPr>
            <p:nvPr/>
          </p:nvCxnSpPr>
          <p:spPr>
            <a:xfrm>
              <a:off x="6489097" y="3439842"/>
              <a:ext cx="2162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2" name="Grupp 11">
            <a:extLst>
              <a:ext uri="{FF2B5EF4-FFF2-40B4-BE49-F238E27FC236}">
                <a16:creationId xmlns:a16="http://schemas.microsoft.com/office/drawing/2014/main" id="{8990880C-8A83-3C41-9516-89F5D5F7A50E}"/>
              </a:ext>
            </a:extLst>
          </p:cNvPr>
          <p:cNvGrpSpPr/>
          <p:nvPr/>
        </p:nvGrpSpPr>
        <p:grpSpPr>
          <a:xfrm>
            <a:off x="1483123" y="3411790"/>
            <a:ext cx="6321474" cy="896861"/>
            <a:chOff x="573719" y="1017153"/>
            <a:chExt cx="6321474" cy="896861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07F9870B-D945-E742-BB26-EC71B1A2C635}"/>
                </a:ext>
              </a:extLst>
            </p:cNvPr>
            <p:cNvSpPr/>
            <p:nvPr/>
          </p:nvSpPr>
          <p:spPr>
            <a:xfrm>
              <a:off x="573719" y="1252294"/>
              <a:ext cx="632147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Vi säger då att </a:t>
              </a:r>
              <a:r>
                <a:rPr lang="sv-SE" sz="2000" i="1" dirty="0">
                  <a:solidFill>
                    <a:srgbClr val="C00000"/>
                  </a:solidFill>
                </a:rPr>
                <a:t>andelen</a:t>
              </a:r>
              <a:r>
                <a:rPr lang="sv-SE" sz="2000" i="1" dirty="0"/>
                <a:t> </a:t>
              </a:r>
              <a:r>
                <a:rPr lang="sv-SE" sz="2000" dirty="0"/>
                <a:t>som är vit är        , en tiondel .</a:t>
              </a: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818CD9C2-66DA-7B47-B750-95DF509F2539}"/>
                </a:ext>
              </a:extLst>
            </p:cNvPr>
            <p:cNvSpPr/>
            <p:nvPr/>
          </p:nvSpPr>
          <p:spPr>
            <a:xfrm>
              <a:off x="4397410" y="1017153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4D43BF0D-93B3-8749-A749-A7A05793E96B}"/>
                </a:ext>
              </a:extLst>
            </p:cNvPr>
            <p:cNvSpPr/>
            <p:nvPr/>
          </p:nvSpPr>
          <p:spPr>
            <a:xfrm>
              <a:off x="4328100" y="1390794"/>
              <a:ext cx="64177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10</a:t>
              </a:r>
            </a:p>
          </p:txBody>
        </p:sp>
        <p:cxnSp>
          <p:nvCxnSpPr>
            <p:cNvPr id="16" name="Rak 15">
              <a:extLst>
                <a:ext uri="{FF2B5EF4-FFF2-40B4-BE49-F238E27FC236}">
                  <a16:creationId xmlns:a16="http://schemas.microsoft.com/office/drawing/2014/main" id="{652780AF-EF9D-CD45-92EF-5F53A4076042}"/>
                </a:ext>
              </a:extLst>
            </p:cNvPr>
            <p:cNvCxnSpPr>
              <a:cxnSpLocks/>
            </p:cNvCxnSpPr>
            <p:nvPr/>
          </p:nvCxnSpPr>
          <p:spPr>
            <a:xfrm>
              <a:off x="4431222" y="1458684"/>
              <a:ext cx="342119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9" name="Grupp 18">
            <a:extLst>
              <a:ext uri="{FF2B5EF4-FFF2-40B4-BE49-F238E27FC236}">
                <a16:creationId xmlns:a16="http://schemas.microsoft.com/office/drawing/2014/main" id="{D485D59A-DCE0-A546-89DA-6BDA5DF5B693}"/>
              </a:ext>
            </a:extLst>
          </p:cNvPr>
          <p:cNvGrpSpPr/>
          <p:nvPr/>
        </p:nvGrpSpPr>
        <p:grpSpPr>
          <a:xfrm>
            <a:off x="1309944" y="4426222"/>
            <a:ext cx="6924609" cy="896861"/>
            <a:chOff x="307134" y="1017153"/>
            <a:chExt cx="6924609" cy="896861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6BA5F957-649A-1847-8A3E-CEEC3DF9918C}"/>
                </a:ext>
              </a:extLst>
            </p:cNvPr>
            <p:cNvSpPr/>
            <p:nvPr/>
          </p:nvSpPr>
          <p:spPr>
            <a:xfrm>
              <a:off x="307134" y="1252294"/>
              <a:ext cx="69246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Nio delar är blå. Andelen som är blå är         , nio tiondelar .</a:t>
              </a:r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5122EA17-B473-B04E-B8B1-E28A600FD9DF}"/>
                </a:ext>
              </a:extLst>
            </p:cNvPr>
            <p:cNvSpPr/>
            <p:nvPr/>
          </p:nvSpPr>
          <p:spPr>
            <a:xfrm>
              <a:off x="4397410" y="1017153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9</a:t>
              </a:r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1E1861D4-21B8-4B45-8F9F-5B5A46B70574}"/>
                </a:ext>
              </a:extLst>
            </p:cNvPr>
            <p:cNvSpPr/>
            <p:nvPr/>
          </p:nvSpPr>
          <p:spPr>
            <a:xfrm>
              <a:off x="4328100" y="1390794"/>
              <a:ext cx="64177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10</a:t>
              </a:r>
            </a:p>
          </p:txBody>
        </p:sp>
        <p:cxnSp>
          <p:nvCxnSpPr>
            <p:cNvPr id="23" name="Rak 22">
              <a:extLst>
                <a:ext uri="{FF2B5EF4-FFF2-40B4-BE49-F238E27FC236}">
                  <a16:creationId xmlns:a16="http://schemas.microsoft.com/office/drawing/2014/main" id="{55043091-215C-F743-B131-DA42817C3B54}"/>
                </a:ext>
              </a:extLst>
            </p:cNvPr>
            <p:cNvCxnSpPr>
              <a:cxnSpLocks/>
            </p:cNvCxnSpPr>
            <p:nvPr/>
          </p:nvCxnSpPr>
          <p:spPr>
            <a:xfrm>
              <a:off x="4431222" y="1458684"/>
              <a:ext cx="342119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74A97AED-701E-784F-9F56-171A13BD7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841DF081-DDF3-CE44-8D76-8287F5F25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716" y="5525014"/>
            <a:ext cx="3372288" cy="126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6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2093FC9-17A4-D641-9715-A9DEED0FDA0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556709">
            <a:off x="4950553" y="2346612"/>
            <a:ext cx="1182120" cy="1414668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3CA0B101-7B61-5542-A688-DDC12C4D8E87}"/>
              </a:ext>
            </a:extLst>
          </p:cNvPr>
          <p:cNvSpPr/>
          <p:nvPr/>
        </p:nvSpPr>
        <p:spPr>
          <a:xfrm>
            <a:off x="3481092" y="231467"/>
            <a:ext cx="2181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latin typeface="+mj-lt"/>
              </a:rPr>
              <a:t>Vilket är störst?</a:t>
            </a:r>
            <a:endParaRPr lang="sv-SE" sz="2400" b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CDA9963-94A5-7444-8E0C-C0BA4A91D000}"/>
              </a:ext>
            </a:extLst>
          </p:cNvPr>
          <p:cNvSpPr/>
          <p:nvPr/>
        </p:nvSpPr>
        <p:spPr>
          <a:xfrm>
            <a:off x="3235176" y="1181703"/>
            <a:ext cx="3106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Talet</a:t>
            </a:r>
            <a:r>
              <a:rPr lang="sv-SE" sz="2800" dirty="0"/>
              <a:t> </a:t>
            </a:r>
            <a:r>
              <a:rPr lang="sv-SE" sz="2800" dirty="0">
                <a:solidFill>
                  <a:srgbClr val="C00000"/>
                </a:solidFill>
              </a:rPr>
              <a:t>6</a:t>
            </a:r>
            <a:r>
              <a:rPr lang="sv-SE" sz="2800" dirty="0"/>
              <a:t> </a:t>
            </a:r>
            <a:r>
              <a:rPr lang="sv-SE" sz="2000" dirty="0"/>
              <a:t>är större än talet </a:t>
            </a:r>
            <a:r>
              <a:rPr lang="sv-SE" sz="2800" dirty="0">
                <a:solidFill>
                  <a:srgbClr val="C00000"/>
                </a:solidFill>
              </a:rPr>
              <a:t>3</a:t>
            </a:r>
            <a:r>
              <a:rPr lang="sv-SE" sz="2000" dirty="0"/>
              <a:t>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10A84D0-A733-6B47-BAB3-C30954493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2AB9ACB1-EC84-3040-94D4-76712B754256}"/>
              </a:ext>
            </a:extLst>
          </p:cNvPr>
          <p:cNvGrpSpPr/>
          <p:nvPr/>
        </p:nvGrpSpPr>
        <p:grpSpPr>
          <a:xfrm>
            <a:off x="2717827" y="1695909"/>
            <a:ext cx="4692375" cy="872059"/>
            <a:chOff x="-788486" y="1243322"/>
            <a:chExt cx="4692375" cy="872059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DA9052D5-9F99-F34D-B3E5-78679AD955C2}"/>
                </a:ext>
              </a:extLst>
            </p:cNvPr>
            <p:cNvGrpSpPr/>
            <p:nvPr/>
          </p:nvGrpSpPr>
          <p:grpSpPr>
            <a:xfrm>
              <a:off x="-788486" y="1243322"/>
              <a:ext cx="4692375" cy="872059"/>
              <a:chOff x="-1267420" y="1041066"/>
              <a:chExt cx="4692375" cy="872059"/>
            </a:xfrm>
          </p:grpSpPr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71EE6B95-3DFF-F64C-83FC-C19AE3B5E189}"/>
                  </a:ext>
                </a:extLst>
              </p:cNvPr>
              <p:cNvSpPr/>
              <p:nvPr/>
            </p:nvSpPr>
            <p:spPr>
              <a:xfrm>
                <a:off x="-1267420" y="1272165"/>
                <a:ext cx="469237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Men vilket är störst av talen       och       ?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BEC09AB7-C162-1F41-B603-AF055BAC2518}"/>
                  </a:ext>
                </a:extLst>
              </p:cNvPr>
              <p:cNvSpPr/>
              <p:nvPr/>
            </p:nvSpPr>
            <p:spPr>
              <a:xfrm>
                <a:off x="1654444" y="1041066"/>
                <a:ext cx="2728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C3F9BF93-5570-1E4F-BDF6-B0117A5881E9}"/>
                  </a:ext>
                </a:extLst>
              </p:cNvPr>
              <p:cNvSpPr/>
              <p:nvPr/>
            </p:nvSpPr>
            <p:spPr>
              <a:xfrm>
                <a:off x="1661366" y="1389905"/>
                <a:ext cx="2728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C00000"/>
                    </a:solidFill>
                  </a:rPr>
                  <a:t>6</a:t>
                </a:r>
              </a:p>
            </p:txBody>
          </p:sp>
          <p:cxnSp>
            <p:nvCxnSpPr>
              <p:cNvPr id="15" name="Rak 14">
                <a:extLst>
                  <a:ext uri="{FF2B5EF4-FFF2-40B4-BE49-F238E27FC236}">
                    <a16:creationId xmlns:a16="http://schemas.microsoft.com/office/drawing/2014/main" id="{20342E08-551C-FE40-8001-1C6AA0C75D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03826" y="1471758"/>
                <a:ext cx="269645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ABF1B0F9-3AFB-C04C-A561-9C76A5443C68}"/>
                </a:ext>
              </a:extLst>
            </p:cNvPr>
            <p:cNvSpPr/>
            <p:nvPr/>
          </p:nvSpPr>
          <p:spPr>
            <a:xfrm>
              <a:off x="2952241" y="1243322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813EDD1F-081D-D04B-B621-10093A38C1D7}"/>
                </a:ext>
              </a:extLst>
            </p:cNvPr>
            <p:cNvSpPr/>
            <p:nvPr/>
          </p:nvSpPr>
          <p:spPr>
            <a:xfrm>
              <a:off x="2959163" y="1592161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3</a:t>
              </a:r>
            </a:p>
          </p:txBody>
        </p: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CAED8545-0DB0-DF40-8CF2-E889953E483C}"/>
                </a:ext>
              </a:extLst>
            </p:cNvPr>
            <p:cNvCxnSpPr>
              <a:cxnSpLocks/>
            </p:cNvCxnSpPr>
            <p:nvPr/>
          </p:nvCxnSpPr>
          <p:spPr>
            <a:xfrm>
              <a:off x="3001623" y="1674014"/>
              <a:ext cx="269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" name="Rektangel 15">
            <a:extLst>
              <a:ext uri="{FF2B5EF4-FFF2-40B4-BE49-F238E27FC236}">
                <a16:creationId xmlns:a16="http://schemas.microsoft.com/office/drawing/2014/main" id="{117ACECE-62A7-6C42-BCA6-92BAFD3C1720}"/>
              </a:ext>
            </a:extLst>
          </p:cNvPr>
          <p:cNvSpPr/>
          <p:nvPr/>
        </p:nvSpPr>
        <p:spPr>
          <a:xfrm>
            <a:off x="1435987" y="2745028"/>
            <a:ext cx="30145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Om vi delar en pizza i tre delar får vi större bitar än om vi delar den i sex delar.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BEE018E3-A8A0-194D-A011-E44D04007798}"/>
              </a:ext>
            </a:extLst>
          </p:cNvPr>
          <p:cNvSpPr/>
          <p:nvPr/>
        </p:nvSpPr>
        <p:spPr>
          <a:xfrm>
            <a:off x="2717827" y="4941310"/>
            <a:ext cx="53881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tredjedels pizza är mer än en sjättedels pizza.</a:t>
            </a:r>
          </a:p>
        </p:txBody>
      </p:sp>
      <p:grpSp>
        <p:nvGrpSpPr>
          <p:cNvPr id="27" name="Grupp 26">
            <a:extLst>
              <a:ext uri="{FF2B5EF4-FFF2-40B4-BE49-F238E27FC236}">
                <a16:creationId xmlns:a16="http://schemas.microsoft.com/office/drawing/2014/main" id="{30210C4E-D22E-3C47-B392-476E6C3087A8}"/>
              </a:ext>
            </a:extLst>
          </p:cNvPr>
          <p:cNvGrpSpPr/>
          <p:nvPr/>
        </p:nvGrpSpPr>
        <p:grpSpPr>
          <a:xfrm>
            <a:off x="3431187" y="5577834"/>
            <a:ext cx="3552990" cy="892819"/>
            <a:chOff x="-788485" y="1243322"/>
            <a:chExt cx="3552990" cy="892819"/>
          </a:xfrm>
        </p:grpSpPr>
        <p:grpSp>
          <p:nvGrpSpPr>
            <p:cNvPr id="28" name="Grupp 27">
              <a:extLst>
                <a:ext uri="{FF2B5EF4-FFF2-40B4-BE49-F238E27FC236}">
                  <a16:creationId xmlns:a16="http://schemas.microsoft.com/office/drawing/2014/main" id="{85D958DC-930E-4242-B3CF-31D07A0A5B2B}"/>
                </a:ext>
              </a:extLst>
            </p:cNvPr>
            <p:cNvGrpSpPr/>
            <p:nvPr/>
          </p:nvGrpSpPr>
          <p:grpSpPr>
            <a:xfrm>
              <a:off x="-788485" y="1243322"/>
              <a:ext cx="3552990" cy="872059"/>
              <a:chOff x="-1267419" y="1041066"/>
              <a:chExt cx="3552990" cy="872059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E534C34B-6C81-2B4B-B4F9-2F71335B8886}"/>
                  </a:ext>
                </a:extLst>
              </p:cNvPr>
              <p:cNvSpPr/>
              <p:nvPr/>
            </p:nvSpPr>
            <p:spPr>
              <a:xfrm>
                <a:off x="-1267419" y="1272165"/>
                <a:ext cx="355299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Alltså är talet        större än        .</a:t>
                </a:r>
              </a:p>
            </p:txBody>
          </p:sp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FD30AEC-9D36-C94E-9470-80E43B0CE512}"/>
                  </a:ext>
                </a:extLst>
              </p:cNvPr>
              <p:cNvSpPr/>
              <p:nvPr/>
            </p:nvSpPr>
            <p:spPr>
              <a:xfrm>
                <a:off x="1654444" y="1041066"/>
                <a:ext cx="2728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B1B5F6-B4A3-064E-B59A-F4CC16F740BE}"/>
                  </a:ext>
                </a:extLst>
              </p:cNvPr>
              <p:cNvSpPr/>
              <p:nvPr/>
            </p:nvSpPr>
            <p:spPr>
              <a:xfrm>
                <a:off x="1661366" y="1389905"/>
                <a:ext cx="2728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C00000"/>
                    </a:solidFill>
                  </a:rPr>
                  <a:t>6</a:t>
                </a:r>
              </a:p>
            </p:txBody>
          </p:sp>
          <p:cxnSp>
            <p:nvCxnSpPr>
              <p:cNvPr id="35" name="Rak 34">
                <a:extLst>
                  <a:ext uri="{FF2B5EF4-FFF2-40B4-BE49-F238E27FC236}">
                    <a16:creationId xmlns:a16="http://schemas.microsoft.com/office/drawing/2014/main" id="{95C5D0E3-BC26-CA4D-B348-B1F09855F4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03826" y="1471758"/>
                <a:ext cx="269645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E444FE6D-3C2B-7E47-B6A9-EACA92E88EF4}"/>
                </a:ext>
              </a:extLst>
            </p:cNvPr>
            <p:cNvSpPr/>
            <p:nvPr/>
          </p:nvSpPr>
          <p:spPr>
            <a:xfrm>
              <a:off x="731276" y="1264082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867ED385-D8CB-084D-8392-30EBF2BBEB99}"/>
                </a:ext>
              </a:extLst>
            </p:cNvPr>
            <p:cNvSpPr/>
            <p:nvPr/>
          </p:nvSpPr>
          <p:spPr>
            <a:xfrm>
              <a:off x="738198" y="1612921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3</a:t>
              </a:r>
            </a:p>
          </p:txBody>
        </p:sp>
        <p:cxnSp>
          <p:nvCxnSpPr>
            <p:cNvPr id="31" name="Rak 30">
              <a:extLst>
                <a:ext uri="{FF2B5EF4-FFF2-40B4-BE49-F238E27FC236}">
                  <a16:creationId xmlns:a16="http://schemas.microsoft.com/office/drawing/2014/main" id="{75F84DB7-E685-0D4F-A49B-253794783BF9}"/>
                </a:ext>
              </a:extLst>
            </p:cNvPr>
            <p:cNvCxnSpPr>
              <a:cxnSpLocks/>
            </p:cNvCxnSpPr>
            <p:nvPr/>
          </p:nvCxnSpPr>
          <p:spPr>
            <a:xfrm>
              <a:off x="780658" y="1694774"/>
              <a:ext cx="269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50B52F-C64F-D04F-B7F5-3012394ED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682" y="3595689"/>
            <a:ext cx="775367" cy="626667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4177266E-8B75-244B-AF47-2BDACC685B4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855804">
            <a:off x="6717339" y="2472195"/>
            <a:ext cx="917254" cy="996812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B034D7E2-4F29-FA49-9969-BABE51224B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8282" y="3547893"/>
            <a:ext cx="775367" cy="67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F4638F5-D3A4-4049-9048-5A36844A01F3}"/>
              </a:ext>
            </a:extLst>
          </p:cNvPr>
          <p:cNvSpPr/>
          <p:nvPr/>
        </p:nvSpPr>
        <p:spPr>
          <a:xfrm>
            <a:off x="3404342" y="121670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7915E92-3638-F24F-AB72-16500B12B866}"/>
              </a:ext>
            </a:extLst>
          </p:cNvPr>
          <p:cNvSpPr/>
          <p:nvPr/>
        </p:nvSpPr>
        <p:spPr>
          <a:xfrm>
            <a:off x="1471573" y="1963901"/>
            <a:ext cx="354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Hur stor andel av rektangeln är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16977B8-0EF8-1941-85BE-6F3EFFB2B7C7}"/>
              </a:ext>
            </a:extLst>
          </p:cNvPr>
          <p:cNvSpPr/>
          <p:nvPr/>
        </p:nvSpPr>
        <p:spPr>
          <a:xfrm>
            <a:off x="5234225" y="1975295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27790A3-66B5-5F4B-AD15-6DAF41E70446}"/>
              </a:ext>
            </a:extLst>
          </p:cNvPr>
          <p:cNvSpPr/>
          <p:nvPr/>
        </p:nvSpPr>
        <p:spPr>
          <a:xfrm>
            <a:off x="5248016" y="2446084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b)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F93AB3E-475E-8249-B96F-EEC6BEAB09AA}"/>
              </a:ext>
            </a:extLst>
          </p:cNvPr>
          <p:cNvSpPr/>
          <p:nvPr/>
        </p:nvSpPr>
        <p:spPr>
          <a:xfrm>
            <a:off x="1429608" y="3456559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</a:t>
            </a:r>
            <a:r>
              <a:rPr lang="sv-SE" sz="2000" dirty="0"/>
              <a:t>)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E1EA3560-A028-4A48-9EA1-A520B00F3D6A}"/>
              </a:ext>
            </a:extLst>
          </p:cNvPr>
          <p:cNvGrpSpPr/>
          <p:nvPr/>
        </p:nvGrpSpPr>
        <p:grpSpPr>
          <a:xfrm>
            <a:off x="1719287" y="3335553"/>
            <a:ext cx="587900" cy="654857"/>
            <a:chOff x="4295874" y="1149246"/>
            <a:chExt cx="587900" cy="654857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B732D24-AF64-EC4D-847A-033EE6235C1E}"/>
                </a:ext>
              </a:extLst>
            </p:cNvPr>
            <p:cNvSpPr/>
            <p:nvPr/>
          </p:nvSpPr>
          <p:spPr>
            <a:xfrm>
              <a:off x="4295874" y="1267801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C285B2C4-0317-9546-92FF-5E79F62D05BD}"/>
                </a:ext>
              </a:extLst>
            </p:cNvPr>
            <p:cNvSpPr/>
            <p:nvPr/>
          </p:nvSpPr>
          <p:spPr>
            <a:xfrm>
              <a:off x="4464469" y="1149246"/>
              <a:ext cx="2728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3</a:t>
              </a: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9BEF77A8-6E20-DA44-A805-414ABDD86B8D}"/>
                </a:ext>
              </a:extLst>
            </p:cNvPr>
            <p:cNvSpPr/>
            <p:nvPr/>
          </p:nvSpPr>
          <p:spPr>
            <a:xfrm>
              <a:off x="4468000" y="1403993"/>
              <a:ext cx="2728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8</a:t>
              </a:r>
            </a:p>
          </p:txBody>
        </p:sp>
        <p:cxnSp>
          <p:nvCxnSpPr>
            <p:cNvPr id="16" name="Rak 15">
              <a:extLst>
                <a:ext uri="{FF2B5EF4-FFF2-40B4-BE49-F238E27FC236}">
                  <a16:creationId xmlns:a16="http://schemas.microsoft.com/office/drawing/2014/main" id="{5A0C3C22-C5CD-8D4F-A6E2-F81E3B8FBBFA}"/>
                </a:ext>
              </a:extLst>
            </p:cNvPr>
            <p:cNvCxnSpPr>
              <a:cxnSpLocks/>
            </p:cNvCxnSpPr>
            <p:nvPr/>
          </p:nvCxnSpPr>
          <p:spPr>
            <a:xfrm>
              <a:off x="4503696" y="1458684"/>
              <a:ext cx="2336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" name="Rektangel 16">
            <a:extLst>
              <a:ext uri="{FF2B5EF4-FFF2-40B4-BE49-F238E27FC236}">
                <a16:creationId xmlns:a16="http://schemas.microsoft.com/office/drawing/2014/main" id="{6614472F-470E-084F-B8E4-8208125505D8}"/>
              </a:ext>
            </a:extLst>
          </p:cNvPr>
          <p:cNvSpPr/>
          <p:nvPr/>
        </p:nvSpPr>
        <p:spPr>
          <a:xfrm>
            <a:off x="1471573" y="4170577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</a:t>
            </a:r>
            <a:r>
              <a:rPr lang="sv-SE" sz="2000" dirty="0"/>
              <a:t>)</a:t>
            </a:r>
          </a:p>
        </p:txBody>
      </p:sp>
      <p:grpSp>
        <p:nvGrpSpPr>
          <p:cNvPr id="24" name="Grupp 23">
            <a:extLst>
              <a:ext uri="{FF2B5EF4-FFF2-40B4-BE49-F238E27FC236}">
                <a16:creationId xmlns:a16="http://schemas.microsoft.com/office/drawing/2014/main" id="{FDB78E7A-F28B-F143-A6CB-374912C98408}"/>
              </a:ext>
            </a:extLst>
          </p:cNvPr>
          <p:cNvGrpSpPr/>
          <p:nvPr/>
        </p:nvGrpSpPr>
        <p:grpSpPr>
          <a:xfrm>
            <a:off x="1888669" y="4052022"/>
            <a:ext cx="1220636" cy="636287"/>
            <a:chOff x="1978371" y="4662293"/>
            <a:chExt cx="1220636" cy="636287"/>
          </a:xfrm>
        </p:grpSpPr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EB953F2F-2A7F-DF49-9EDA-860E78D2C38C}"/>
                </a:ext>
              </a:extLst>
            </p:cNvPr>
            <p:cNvGrpSpPr/>
            <p:nvPr/>
          </p:nvGrpSpPr>
          <p:grpSpPr>
            <a:xfrm>
              <a:off x="2561855" y="4671324"/>
              <a:ext cx="637152" cy="627256"/>
              <a:chOff x="4442168" y="1157364"/>
              <a:chExt cx="637152" cy="627256"/>
            </a:xfrm>
          </p:grpSpPr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4964836A-B3C7-4548-B420-010BC44B8718}"/>
                  </a:ext>
                </a:extLst>
              </p:cNvPr>
              <p:cNvSpPr/>
              <p:nvPr/>
            </p:nvSpPr>
            <p:spPr>
              <a:xfrm>
                <a:off x="4776532" y="1266888"/>
                <a:ext cx="3027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=</a:t>
                </a:r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0A725622-EEF9-F840-9C6F-1EFEB88BCC9A}"/>
                  </a:ext>
                </a:extLst>
              </p:cNvPr>
              <p:cNvSpPr/>
              <p:nvPr/>
            </p:nvSpPr>
            <p:spPr>
              <a:xfrm>
                <a:off x="4450769" y="1157364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2</a:t>
                </a: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0A187E9E-BC6A-7B4E-BC9E-D3BA6FC9C380}"/>
                  </a:ext>
                </a:extLst>
              </p:cNvPr>
              <p:cNvSpPr/>
              <p:nvPr/>
            </p:nvSpPr>
            <p:spPr>
              <a:xfrm>
                <a:off x="4442168" y="1384510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8</a:t>
                </a:r>
              </a:p>
            </p:txBody>
          </p:sp>
          <p:cxnSp>
            <p:nvCxnSpPr>
              <p:cNvPr id="22" name="Rak 21">
                <a:extLst>
                  <a:ext uri="{FF2B5EF4-FFF2-40B4-BE49-F238E27FC236}">
                    <a16:creationId xmlns:a16="http://schemas.microsoft.com/office/drawing/2014/main" id="{2D32020B-F406-D24B-B0E3-CB611A1092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3696" y="1458684"/>
                <a:ext cx="2113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 25">
              <a:extLst>
                <a:ext uri="{FF2B5EF4-FFF2-40B4-BE49-F238E27FC236}">
                  <a16:creationId xmlns:a16="http://schemas.microsoft.com/office/drawing/2014/main" id="{43475BC7-DA99-1B41-94F5-92DE159C244E}"/>
                </a:ext>
              </a:extLst>
            </p:cNvPr>
            <p:cNvGrpSpPr/>
            <p:nvPr/>
          </p:nvGrpSpPr>
          <p:grpSpPr>
            <a:xfrm>
              <a:off x="1978371" y="4662293"/>
              <a:ext cx="583636" cy="636287"/>
              <a:chOff x="4636858" y="1167184"/>
              <a:chExt cx="583636" cy="636287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8CA52D44-9F05-7543-88CC-69493BFA6156}"/>
                  </a:ext>
                </a:extLst>
              </p:cNvPr>
              <p:cNvSpPr/>
              <p:nvPr/>
            </p:nvSpPr>
            <p:spPr>
              <a:xfrm>
                <a:off x="4947658" y="1267984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+</a:t>
                </a:r>
                <a:r>
                  <a:rPr lang="sv-SE" sz="2000" dirty="0">
                    <a:latin typeface="Bradley Hand" pitchFamily="2" charset="77"/>
                  </a:rPr>
                  <a:t>     </a:t>
                </a:r>
              </a:p>
            </p:txBody>
          </p:sp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8A6ED431-C1E3-2742-A140-F620F0B5C9E3}"/>
                  </a:ext>
                </a:extLst>
              </p:cNvPr>
              <p:cNvSpPr/>
              <p:nvPr/>
            </p:nvSpPr>
            <p:spPr>
              <a:xfrm>
                <a:off x="4641650" y="1167184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EBEE602C-BBF3-2B4B-9A3E-3F1AEA27D616}"/>
                  </a:ext>
                </a:extLst>
              </p:cNvPr>
              <p:cNvSpPr/>
              <p:nvPr/>
            </p:nvSpPr>
            <p:spPr>
              <a:xfrm>
                <a:off x="4636858" y="1403361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8</a:t>
                </a:r>
              </a:p>
            </p:txBody>
          </p:sp>
          <p:cxnSp>
            <p:nvCxnSpPr>
              <p:cNvPr id="30" name="Rak 29">
                <a:extLst>
                  <a:ext uri="{FF2B5EF4-FFF2-40B4-BE49-F238E27FC236}">
                    <a16:creationId xmlns:a16="http://schemas.microsoft.com/office/drawing/2014/main" id="{93C6893F-DED5-CD46-AC4B-5BCCE294B4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97418" y="1468039"/>
                <a:ext cx="2113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80D2C7D0-199A-BA41-AAF3-F876C571C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20" y="160056"/>
            <a:ext cx="1161498" cy="384895"/>
          </a:xfrm>
          <a:prstGeom prst="rect">
            <a:avLst/>
          </a:prstGeom>
        </p:spPr>
      </p:pic>
      <p:sp>
        <p:nvSpPr>
          <p:cNvPr id="32" name="Rektangel 31">
            <a:extLst>
              <a:ext uri="{FF2B5EF4-FFF2-40B4-BE49-F238E27FC236}">
                <a16:creationId xmlns:a16="http://schemas.microsoft.com/office/drawing/2014/main" id="{60C1EB06-87B9-CD49-B185-402BCE3D52D5}"/>
              </a:ext>
            </a:extLst>
          </p:cNvPr>
          <p:cNvSpPr/>
          <p:nvPr/>
        </p:nvSpPr>
        <p:spPr>
          <a:xfrm>
            <a:off x="5509624" y="1989904"/>
            <a:ext cx="11084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röd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615567BA-896F-184B-BB1E-E6E7AA9FBF95}"/>
              </a:ext>
            </a:extLst>
          </p:cNvPr>
          <p:cNvSpPr/>
          <p:nvPr/>
        </p:nvSpPr>
        <p:spPr>
          <a:xfrm>
            <a:off x="5582287" y="2446084"/>
            <a:ext cx="15085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gul eller röd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3BA2178-EF25-8F49-8557-4D3C2A123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298" y="878689"/>
            <a:ext cx="2797989" cy="896791"/>
          </a:xfrm>
          <a:prstGeom prst="rect">
            <a:avLst/>
          </a:prstGeom>
        </p:spPr>
      </p:pic>
      <p:sp>
        <p:nvSpPr>
          <p:cNvPr id="35" name="Rektangel 34">
            <a:extLst>
              <a:ext uri="{FF2B5EF4-FFF2-40B4-BE49-F238E27FC236}">
                <a16:creationId xmlns:a16="http://schemas.microsoft.com/office/drawing/2014/main" id="{73D628D7-CF8F-6A43-933E-81F615A1CE30}"/>
              </a:ext>
            </a:extLst>
          </p:cNvPr>
          <p:cNvSpPr/>
          <p:nvPr/>
        </p:nvSpPr>
        <p:spPr>
          <a:xfrm>
            <a:off x="4941711" y="3381881"/>
            <a:ext cx="1649875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3 delar av 8 är </a:t>
            </a:r>
            <a:r>
              <a:rPr lang="sv-SE" sz="1400" dirty="0" err="1"/>
              <a:t>röda.</a:t>
            </a:r>
            <a:r>
              <a:rPr lang="sv-SE" sz="400" dirty="0" err="1">
                <a:solidFill>
                  <a:schemeClr val="bg1"/>
                </a:solidFill>
              </a:rPr>
              <a:t>t</a:t>
            </a:r>
            <a:endParaRPr lang="sv-SE" sz="400" dirty="0">
              <a:solidFill>
                <a:schemeClr val="bg1"/>
              </a:solidFill>
            </a:endParaRPr>
          </a:p>
        </p:txBody>
      </p:sp>
      <p:grpSp>
        <p:nvGrpSpPr>
          <p:cNvPr id="39" name="Grupp 38">
            <a:extLst>
              <a:ext uri="{FF2B5EF4-FFF2-40B4-BE49-F238E27FC236}">
                <a16:creationId xmlns:a16="http://schemas.microsoft.com/office/drawing/2014/main" id="{9AFF6C1D-92E5-CD4E-8D5F-CBAC051DAFEE}"/>
              </a:ext>
            </a:extLst>
          </p:cNvPr>
          <p:cNvGrpSpPr/>
          <p:nvPr/>
        </p:nvGrpSpPr>
        <p:grpSpPr>
          <a:xfrm>
            <a:off x="2957911" y="4061053"/>
            <a:ext cx="587900" cy="654857"/>
            <a:chOff x="4295874" y="1149246"/>
            <a:chExt cx="587900" cy="654857"/>
          </a:xfrm>
        </p:grpSpPr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6393DB02-2DE0-9947-AC14-A086EDB312C5}"/>
                </a:ext>
              </a:extLst>
            </p:cNvPr>
            <p:cNvSpPr/>
            <p:nvPr/>
          </p:nvSpPr>
          <p:spPr>
            <a:xfrm>
              <a:off x="4295874" y="1267801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221FF0BC-AE2B-3B4A-97BD-578F8DB18990}"/>
                </a:ext>
              </a:extLst>
            </p:cNvPr>
            <p:cNvSpPr/>
            <p:nvPr/>
          </p:nvSpPr>
          <p:spPr>
            <a:xfrm>
              <a:off x="4464469" y="1149246"/>
              <a:ext cx="2728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5</a:t>
              </a:r>
            </a:p>
          </p:txBody>
        </p:sp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DA34ADE3-D0C5-464E-BBA3-261604552973}"/>
                </a:ext>
              </a:extLst>
            </p:cNvPr>
            <p:cNvSpPr/>
            <p:nvPr/>
          </p:nvSpPr>
          <p:spPr>
            <a:xfrm>
              <a:off x="4468000" y="1403993"/>
              <a:ext cx="2728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8</a:t>
              </a:r>
            </a:p>
          </p:txBody>
        </p:sp>
        <p:cxnSp>
          <p:nvCxnSpPr>
            <p:cNvPr id="43" name="Rak 42">
              <a:extLst>
                <a:ext uri="{FF2B5EF4-FFF2-40B4-BE49-F238E27FC236}">
                  <a16:creationId xmlns:a16="http://schemas.microsoft.com/office/drawing/2014/main" id="{A2C2B5B6-854B-9B4F-97E7-2D6B6E283EC5}"/>
                </a:ext>
              </a:extLst>
            </p:cNvPr>
            <p:cNvCxnSpPr>
              <a:cxnSpLocks/>
            </p:cNvCxnSpPr>
            <p:nvPr/>
          </p:nvCxnSpPr>
          <p:spPr>
            <a:xfrm>
              <a:off x="4503696" y="1458684"/>
              <a:ext cx="2336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95776C0D-F413-B046-9F0D-9FCEEA49FD6C}"/>
              </a:ext>
            </a:extLst>
          </p:cNvPr>
          <p:cNvGrpSpPr/>
          <p:nvPr/>
        </p:nvGrpSpPr>
        <p:grpSpPr>
          <a:xfrm>
            <a:off x="4941711" y="4119162"/>
            <a:ext cx="2933172" cy="521002"/>
            <a:chOff x="5070456" y="4516867"/>
            <a:chExt cx="2933172" cy="521002"/>
          </a:xfrm>
        </p:grpSpPr>
        <p:grpSp>
          <p:nvGrpSpPr>
            <p:cNvPr id="44" name="Grupp 43">
              <a:extLst>
                <a:ext uri="{FF2B5EF4-FFF2-40B4-BE49-F238E27FC236}">
                  <a16:creationId xmlns:a16="http://schemas.microsoft.com/office/drawing/2014/main" id="{6D882DD7-4E42-4B4E-BEB3-BD98DAD77E4F}"/>
                </a:ext>
              </a:extLst>
            </p:cNvPr>
            <p:cNvGrpSpPr/>
            <p:nvPr/>
          </p:nvGrpSpPr>
          <p:grpSpPr>
            <a:xfrm>
              <a:off x="5070456" y="4516867"/>
              <a:ext cx="2933172" cy="507832"/>
              <a:chOff x="5448739" y="2730186"/>
              <a:chExt cx="2933172" cy="507832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5A9F8A37-F9EB-7B46-999D-7BC0CF49AA21}"/>
                  </a:ext>
                </a:extLst>
              </p:cNvPr>
              <p:cNvSpPr/>
              <p:nvPr/>
            </p:nvSpPr>
            <p:spPr>
              <a:xfrm>
                <a:off x="5448739" y="2766440"/>
                <a:ext cx="2933172" cy="4616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sv-SE" sz="1400" dirty="0"/>
                  <a:t>     av rektangeln är röd och      är </a:t>
                </a:r>
                <a:r>
                  <a:rPr lang="sv-SE" sz="1400" dirty="0" err="1"/>
                  <a:t>gul.</a:t>
                </a:r>
                <a:r>
                  <a:rPr lang="sv-SE" sz="2000" dirty="0" err="1">
                    <a:solidFill>
                      <a:schemeClr val="bg1"/>
                    </a:solidFill>
                  </a:rPr>
                  <a:t>t</a:t>
                </a:r>
                <a:r>
                  <a:rPr lang="sv-SE" sz="1400" dirty="0"/>
                  <a:t> </a:t>
                </a:r>
                <a:endParaRPr lang="sv-SE" sz="1200" dirty="0"/>
              </a:p>
              <a:p>
                <a:r>
                  <a:rPr lang="sv-SE" sz="400" dirty="0">
                    <a:solidFill>
                      <a:schemeClr val="bg1"/>
                    </a:solidFill>
                  </a:rPr>
                  <a:t>r</a:t>
                </a:r>
                <a:endParaRPr lang="sv-SE" sz="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77D957F6-7A3A-214F-AB64-8E67ADBE6C3A}"/>
                  </a:ext>
                </a:extLst>
              </p:cNvPr>
              <p:cNvSpPr/>
              <p:nvPr/>
            </p:nvSpPr>
            <p:spPr>
              <a:xfrm>
                <a:off x="5481791" y="2730186"/>
                <a:ext cx="469273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3</a:t>
                </a:r>
              </a:p>
            </p:txBody>
          </p:sp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F1E63B4E-6C53-DE4B-9B77-90B3C17D726A}"/>
                  </a:ext>
                </a:extLst>
              </p:cNvPr>
              <p:cNvSpPr/>
              <p:nvPr/>
            </p:nvSpPr>
            <p:spPr>
              <a:xfrm>
                <a:off x="5481791" y="2930241"/>
                <a:ext cx="37978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8</a:t>
                </a:r>
              </a:p>
            </p:txBody>
          </p:sp>
          <p:cxnSp>
            <p:nvCxnSpPr>
              <p:cNvPr id="48" name="Rak 47">
                <a:extLst>
                  <a:ext uri="{FF2B5EF4-FFF2-40B4-BE49-F238E27FC236}">
                    <a16:creationId xmlns:a16="http://schemas.microsoft.com/office/drawing/2014/main" id="{BB4E2C6C-85DD-954C-B500-65037C978F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53757" y="2982567"/>
                <a:ext cx="14577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upp 48">
              <a:extLst>
                <a:ext uri="{FF2B5EF4-FFF2-40B4-BE49-F238E27FC236}">
                  <a16:creationId xmlns:a16="http://schemas.microsoft.com/office/drawing/2014/main" id="{23EB2933-B0AC-5F46-82E1-02069BEFE450}"/>
                </a:ext>
              </a:extLst>
            </p:cNvPr>
            <p:cNvGrpSpPr/>
            <p:nvPr/>
          </p:nvGrpSpPr>
          <p:grpSpPr>
            <a:xfrm>
              <a:off x="7079730" y="4530037"/>
              <a:ext cx="469273" cy="507832"/>
              <a:chOff x="7469912" y="2114414"/>
              <a:chExt cx="469273" cy="507832"/>
            </a:xfrm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F6D058F4-ACFE-1B46-B214-413060B7894D}"/>
                  </a:ext>
                </a:extLst>
              </p:cNvPr>
              <p:cNvSpPr/>
              <p:nvPr/>
            </p:nvSpPr>
            <p:spPr>
              <a:xfrm>
                <a:off x="7469912" y="2114414"/>
                <a:ext cx="469273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2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B028BDC8-E0BF-9147-9A84-683BFC73729E}"/>
                  </a:ext>
                </a:extLst>
              </p:cNvPr>
              <p:cNvSpPr/>
              <p:nvPr/>
            </p:nvSpPr>
            <p:spPr>
              <a:xfrm>
                <a:off x="7469912" y="2314469"/>
                <a:ext cx="37978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8</a:t>
                </a:r>
              </a:p>
            </p:txBody>
          </p:sp>
          <p:cxnSp>
            <p:nvCxnSpPr>
              <p:cNvPr id="53" name="Rak 52">
                <a:extLst>
                  <a:ext uri="{FF2B5EF4-FFF2-40B4-BE49-F238E27FC236}">
                    <a16:creationId xmlns:a16="http://schemas.microsoft.com/office/drawing/2014/main" id="{B7CB681F-6A2B-9946-8251-E62DC78373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1878" y="2366795"/>
                <a:ext cx="14577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Rektangel 57">
            <a:extLst>
              <a:ext uri="{FF2B5EF4-FFF2-40B4-BE49-F238E27FC236}">
                <a16:creationId xmlns:a16="http://schemas.microsoft.com/office/drawing/2014/main" id="{4C417D97-ED70-1E45-AC55-C8B547EFA5CD}"/>
              </a:ext>
            </a:extLst>
          </p:cNvPr>
          <p:cNvSpPr/>
          <p:nvPr/>
        </p:nvSpPr>
        <p:spPr>
          <a:xfrm>
            <a:off x="1622211" y="5083069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65" name="Grupp 64">
            <a:extLst>
              <a:ext uri="{FF2B5EF4-FFF2-40B4-BE49-F238E27FC236}">
                <a16:creationId xmlns:a16="http://schemas.microsoft.com/office/drawing/2014/main" id="{FFE6B908-F19A-6041-85B6-E2B95E02B478}"/>
              </a:ext>
            </a:extLst>
          </p:cNvPr>
          <p:cNvGrpSpPr/>
          <p:nvPr/>
        </p:nvGrpSpPr>
        <p:grpSpPr>
          <a:xfrm>
            <a:off x="2476839" y="4983369"/>
            <a:ext cx="3350996" cy="654857"/>
            <a:chOff x="2461243" y="5942283"/>
            <a:chExt cx="3350996" cy="654857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2549D44D-B034-9A40-960C-92AC26F4A721}"/>
                </a:ext>
              </a:extLst>
            </p:cNvPr>
            <p:cNvSpPr/>
            <p:nvPr/>
          </p:nvSpPr>
          <p:spPr>
            <a:xfrm>
              <a:off x="2461243" y="6051666"/>
              <a:ext cx="33509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a</a:t>
              </a:r>
              <a:r>
                <a:rPr lang="sv-SE" sz="2000" dirty="0"/>
                <a:t>)       </a:t>
              </a:r>
              <a:r>
                <a:rPr lang="sv-SE" sz="2000" dirty="0">
                  <a:latin typeface="Bradley Hand" pitchFamily="2" charset="77"/>
                </a:rPr>
                <a:t> av rektangeln är röd. </a:t>
              </a:r>
              <a:endParaRPr lang="sv-SE" sz="2000" dirty="0"/>
            </a:p>
          </p:txBody>
        </p:sp>
        <p:grpSp>
          <p:nvGrpSpPr>
            <p:cNvPr id="60" name="Grupp 59">
              <a:extLst>
                <a:ext uri="{FF2B5EF4-FFF2-40B4-BE49-F238E27FC236}">
                  <a16:creationId xmlns:a16="http://schemas.microsoft.com/office/drawing/2014/main" id="{83CC97CB-0103-8746-8B65-A76241FFE19E}"/>
                </a:ext>
              </a:extLst>
            </p:cNvPr>
            <p:cNvGrpSpPr/>
            <p:nvPr/>
          </p:nvGrpSpPr>
          <p:grpSpPr>
            <a:xfrm>
              <a:off x="2663776" y="5942283"/>
              <a:ext cx="587900" cy="654857"/>
              <a:chOff x="4295874" y="1149246"/>
              <a:chExt cx="587900" cy="654857"/>
            </a:xfrm>
          </p:grpSpPr>
          <p:sp>
            <p:nvSpPr>
              <p:cNvPr id="61" name="Rektangel 60">
                <a:extLst>
                  <a:ext uri="{FF2B5EF4-FFF2-40B4-BE49-F238E27FC236}">
                    <a16:creationId xmlns:a16="http://schemas.microsoft.com/office/drawing/2014/main" id="{A2072A07-544F-7C45-AF16-DED48F8C03DE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62" name="Rektangel 61">
                <a:extLst>
                  <a:ext uri="{FF2B5EF4-FFF2-40B4-BE49-F238E27FC236}">
                    <a16:creationId xmlns:a16="http://schemas.microsoft.com/office/drawing/2014/main" id="{AAB94752-2F9F-4940-AFF2-2943EC6E732B}"/>
                  </a:ext>
                </a:extLst>
              </p:cNvPr>
              <p:cNvSpPr/>
              <p:nvPr/>
            </p:nvSpPr>
            <p:spPr>
              <a:xfrm>
                <a:off x="4464469" y="1149246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7B8C068-F3FD-C945-B2B2-E1094282A74A}"/>
                  </a:ext>
                </a:extLst>
              </p:cNvPr>
              <p:cNvSpPr/>
              <p:nvPr/>
            </p:nvSpPr>
            <p:spPr>
              <a:xfrm>
                <a:off x="4468000" y="1403993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8</a:t>
                </a:r>
              </a:p>
            </p:txBody>
          </p:sp>
          <p:cxnSp>
            <p:nvCxnSpPr>
              <p:cNvPr id="64" name="Rak 63">
                <a:extLst>
                  <a:ext uri="{FF2B5EF4-FFF2-40B4-BE49-F238E27FC236}">
                    <a16:creationId xmlns:a16="http://schemas.microsoft.com/office/drawing/2014/main" id="{257FD655-F690-0140-A6D8-A00CF86CD4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3696" y="1458684"/>
                <a:ext cx="23360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6" name="Grupp 65">
            <a:extLst>
              <a:ext uri="{FF2B5EF4-FFF2-40B4-BE49-F238E27FC236}">
                <a16:creationId xmlns:a16="http://schemas.microsoft.com/office/drawing/2014/main" id="{4817C478-777A-0B40-8A72-A3283CEB9056}"/>
              </a:ext>
            </a:extLst>
          </p:cNvPr>
          <p:cNvGrpSpPr/>
          <p:nvPr/>
        </p:nvGrpSpPr>
        <p:grpSpPr>
          <a:xfrm>
            <a:off x="2492252" y="5638226"/>
            <a:ext cx="4727010" cy="654857"/>
            <a:chOff x="2461243" y="5942283"/>
            <a:chExt cx="4727010" cy="654857"/>
          </a:xfrm>
        </p:grpSpPr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1210006F-9A1F-2B46-8170-E42966D40556}"/>
                </a:ext>
              </a:extLst>
            </p:cNvPr>
            <p:cNvSpPr/>
            <p:nvPr/>
          </p:nvSpPr>
          <p:spPr>
            <a:xfrm>
              <a:off x="2461243" y="6051666"/>
              <a:ext cx="472701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b</a:t>
              </a:r>
              <a:r>
                <a:rPr lang="sv-SE" sz="2000" dirty="0"/>
                <a:t>)       </a:t>
              </a:r>
              <a:r>
                <a:rPr lang="sv-SE" sz="2000" dirty="0">
                  <a:latin typeface="Bradley Hand" pitchFamily="2" charset="77"/>
                </a:rPr>
                <a:t> av rektangeln är gul eller röd. </a:t>
              </a:r>
              <a:endParaRPr lang="sv-SE" sz="2000" dirty="0"/>
            </a:p>
          </p:txBody>
        </p:sp>
        <p:grpSp>
          <p:nvGrpSpPr>
            <p:cNvPr id="68" name="Grupp 67">
              <a:extLst>
                <a:ext uri="{FF2B5EF4-FFF2-40B4-BE49-F238E27FC236}">
                  <a16:creationId xmlns:a16="http://schemas.microsoft.com/office/drawing/2014/main" id="{CA2DF767-A7F2-2647-9E0D-674A0B91BA8A}"/>
                </a:ext>
              </a:extLst>
            </p:cNvPr>
            <p:cNvGrpSpPr/>
            <p:nvPr/>
          </p:nvGrpSpPr>
          <p:grpSpPr>
            <a:xfrm>
              <a:off x="2663776" y="5942283"/>
              <a:ext cx="587900" cy="654857"/>
              <a:chOff x="4295874" y="1149246"/>
              <a:chExt cx="587900" cy="654857"/>
            </a:xfrm>
          </p:grpSpPr>
          <p:sp>
            <p:nvSpPr>
              <p:cNvPr id="69" name="Rektangel 68">
                <a:extLst>
                  <a:ext uri="{FF2B5EF4-FFF2-40B4-BE49-F238E27FC236}">
                    <a16:creationId xmlns:a16="http://schemas.microsoft.com/office/drawing/2014/main" id="{EAD55CAB-BF16-B345-B7CF-476441BFCF87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CD7D0A1A-67A8-1142-97AD-119650951326}"/>
                  </a:ext>
                </a:extLst>
              </p:cNvPr>
              <p:cNvSpPr/>
              <p:nvPr/>
            </p:nvSpPr>
            <p:spPr>
              <a:xfrm>
                <a:off x="4464469" y="1149246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5</a:t>
                </a:r>
              </a:p>
            </p:txBody>
          </p:sp>
          <p:sp>
            <p:nvSpPr>
              <p:cNvPr id="71" name="Rektangel 70">
                <a:extLst>
                  <a:ext uri="{FF2B5EF4-FFF2-40B4-BE49-F238E27FC236}">
                    <a16:creationId xmlns:a16="http://schemas.microsoft.com/office/drawing/2014/main" id="{1C4EBB08-FDFD-904F-889D-9247301E50B8}"/>
                  </a:ext>
                </a:extLst>
              </p:cNvPr>
              <p:cNvSpPr/>
              <p:nvPr/>
            </p:nvSpPr>
            <p:spPr>
              <a:xfrm>
                <a:off x="4468000" y="1403993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8</a:t>
                </a:r>
              </a:p>
            </p:txBody>
          </p:sp>
          <p:cxnSp>
            <p:nvCxnSpPr>
              <p:cNvPr id="72" name="Rak 71">
                <a:extLst>
                  <a:ext uri="{FF2B5EF4-FFF2-40B4-BE49-F238E27FC236}">
                    <a16:creationId xmlns:a16="http://schemas.microsoft.com/office/drawing/2014/main" id="{8BAAF224-5FEE-8541-8DAE-ECC6E224DD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3696" y="1458684"/>
                <a:ext cx="23360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5000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11" grpId="0"/>
      <p:bldP spid="17" grpId="0"/>
      <p:bldP spid="32" grpId="0"/>
      <p:bldP spid="33" grpId="0"/>
      <p:bldP spid="35" grpId="0" animBg="1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0CE6D5D-000D-484E-A7B5-874FA1786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121" y="195972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D3EB3ECE-98C2-4B4C-BDBA-E4CE3924AF98}"/>
              </a:ext>
            </a:extLst>
          </p:cNvPr>
          <p:cNvSpPr/>
          <p:nvPr/>
        </p:nvSpPr>
        <p:spPr>
          <a:xfrm>
            <a:off x="4216166" y="188364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99850938-B220-6F44-AA08-FFA70F20D4B7}"/>
              </a:ext>
            </a:extLst>
          </p:cNvPr>
          <p:cNvGrpSpPr/>
          <p:nvPr/>
        </p:nvGrpSpPr>
        <p:grpSpPr>
          <a:xfrm>
            <a:off x="1136469" y="659671"/>
            <a:ext cx="7882754" cy="1583742"/>
            <a:chOff x="1136469" y="659671"/>
            <a:chExt cx="7882754" cy="1583742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8B3D424C-0D73-364B-9488-6C63B637A330}"/>
                </a:ext>
              </a:extLst>
            </p:cNvPr>
            <p:cNvSpPr/>
            <p:nvPr/>
          </p:nvSpPr>
          <p:spPr>
            <a:xfrm>
              <a:off x="1136469" y="659671"/>
              <a:ext cx="723981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En tårta är delad i 10 lika stora bitar. Simone och Erik äter varsin bit.</a:t>
              </a:r>
            </a:p>
            <a:p>
              <a:endParaRPr lang="sv-SE" sz="2000" dirty="0"/>
            </a:p>
            <a:p>
              <a:r>
                <a:rPr lang="sv-SE" sz="2000" dirty="0"/>
                <a:t>Hur stor andel av tårtan finns sedan kvar?</a:t>
              </a:r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1D9560FC-0E12-BF47-B96A-F8F2DF901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9706" y="1112364"/>
              <a:ext cx="2439517" cy="1131049"/>
            </a:xfrm>
            <a:prstGeom prst="ellipse">
              <a:avLst/>
            </a:prstGeom>
          </p:spPr>
        </p:pic>
      </p:grpSp>
      <p:sp>
        <p:nvSpPr>
          <p:cNvPr id="20" name="Rektangel 19">
            <a:extLst>
              <a:ext uri="{FF2B5EF4-FFF2-40B4-BE49-F238E27FC236}">
                <a16:creationId xmlns:a16="http://schemas.microsoft.com/office/drawing/2014/main" id="{AB879252-9FE5-2748-93A7-692A93F5A7F4}"/>
              </a:ext>
            </a:extLst>
          </p:cNvPr>
          <p:cNvSpPr/>
          <p:nvPr/>
        </p:nvSpPr>
        <p:spPr>
          <a:xfrm>
            <a:off x="1149386" y="2344213"/>
            <a:ext cx="8306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Äter:</a:t>
            </a:r>
            <a:endParaRPr lang="sv-SE" sz="2000" dirty="0"/>
          </a:p>
        </p:txBody>
      </p:sp>
      <p:grpSp>
        <p:nvGrpSpPr>
          <p:cNvPr id="24" name="Grupp 23">
            <a:extLst>
              <a:ext uri="{FF2B5EF4-FFF2-40B4-BE49-F238E27FC236}">
                <a16:creationId xmlns:a16="http://schemas.microsoft.com/office/drawing/2014/main" id="{765B4568-6974-8D4E-8138-2EBE7FBF64D4}"/>
              </a:ext>
            </a:extLst>
          </p:cNvPr>
          <p:cNvGrpSpPr/>
          <p:nvPr/>
        </p:nvGrpSpPr>
        <p:grpSpPr>
          <a:xfrm>
            <a:off x="1768524" y="2243413"/>
            <a:ext cx="1270698" cy="641236"/>
            <a:chOff x="1928309" y="4662293"/>
            <a:chExt cx="1270698" cy="641236"/>
          </a:xfrm>
        </p:grpSpPr>
        <p:grpSp>
          <p:nvGrpSpPr>
            <p:cNvPr id="26" name="Grupp 25">
              <a:extLst>
                <a:ext uri="{FF2B5EF4-FFF2-40B4-BE49-F238E27FC236}">
                  <a16:creationId xmlns:a16="http://schemas.microsoft.com/office/drawing/2014/main" id="{09251E38-D846-6443-A0B1-36994F652A3A}"/>
                </a:ext>
              </a:extLst>
            </p:cNvPr>
            <p:cNvGrpSpPr/>
            <p:nvPr/>
          </p:nvGrpSpPr>
          <p:grpSpPr>
            <a:xfrm>
              <a:off x="2517828" y="4671324"/>
              <a:ext cx="681179" cy="632205"/>
              <a:chOff x="4398141" y="1157364"/>
              <a:chExt cx="681179" cy="632205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733A4DE7-B156-F646-9C18-B39FD2A810C4}"/>
                  </a:ext>
                </a:extLst>
              </p:cNvPr>
              <p:cNvSpPr/>
              <p:nvPr/>
            </p:nvSpPr>
            <p:spPr>
              <a:xfrm>
                <a:off x="4776532" y="1266888"/>
                <a:ext cx="3027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=</a:t>
                </a:r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C62B6E6-E251-CB48-B3A9-BE179F41C8C5}"/>
                  </a:ext>
                </a:extLst>
              </p:cNvPr>
              <p:cNvSpPr/>
              <p:nvPr/>
            </p:nvSpPr>
            <p:spPr>
              <a:xfrm>
                <a:off x="4450769" y="1157364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</a:t>
                </a:r>
              </a:p>
            </p:txBody>
          </p:sp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9D56C5DA-CC4F-2A46-9231-F7388EEFE373}"/>
                  </a:ext>
                </a:extLst>
              </p:cNvPr>
              <p:cNvSpPr/>
              <p:nvPr/>
            </p:nvSpPr>
            <p:spPr>
              <a:xfrm>
                <a:off x="4398141" y="1389459"/>
                <a:ext cx="51141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10</a:t>
                </a:r>
              </a:p>
            </p:txBody>
          </p:sp>
          <p:cxnSp>
            <p:nvCxnSpPr>
              <p:cNvPr id="38" name="Rak 37">
                <a:extLst>
                  <a:ext uri="{FF2B5EF4-FFF2-40B4-BE49-F238E27FC236}">
                    <a16:creationId xmlns:a16="http://schemas.microsoft.com/office/drawing/2014/main" id="{6FB29D00-D37D-4346-9F00-2F17E13913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3696" y="1458684"/>
                <a:ext cx="2113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upp 27">
              <a:extLst>
                <a:ext uri="{FF2B5EF4-FFF2-40B4-BE49-F238E27FC236}">
                  <a16:creationId xmlns:a16="http://schemas.microsoft.com/office/drawing/2014/main" id="{FE6D0F93-230F-3D40-8603-12853DB84D56}"/>
                </a:ext>
              </a:extLst>
            </p:cNvPr>
            <p:cNvGrpSpPr/>
            <p:nvPr/>
          </p:nvGrpSpPr>
          <p:grpSpPr>
            <a:xfrm>
              <a:off x="1928309" y="4662293"/>
              <a:ext cx="633698" cy="641147"/>
              <a:chOff x="4586796" y="1167184"/>
              <a:chExt cx="633698" cy="641147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535923D7-2237-5A46-8F71-828253FE80FC}"/>
                  </a:ext>
                </a:extLst>
              </p:cNvPr>
              <p:cNvSpPr/>
              <p:nvPr/>
            </p:nvSpPr>
            <p:spPr>
              <a:xfrm>
                <a:off x="4947658" y="1267984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+</a:t>
                </a:r>
                <a:r>
                  <a:rPr lang="sv-SE" sz="2000" dirty="0">
                    <a:latin typeface="Bradley Hand" pitchFamily="2" charset="77"/>
                  </a:rPr>
                  <a:t>     </a:t>
                </a:r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A33347C5-E8CB-3246-9D15-48FD12CF3BA5}"/>
                  </a:ext>
                </a:extLst>
              </p:cNvPr>
              <p:cNvSpPr/>
              <p:nvPr/>
            </p:nvSpPr>
            <p:spPr>
              <a:xfrm>
                <a:off x="4641650" y="1167184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</a:t>
                </a:r>
              </a:p>
            </p:txBody>
          </p:sp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202C25DA-2C7C-D445-B65B-EB37D5664027}"/>
                  </a:ext>
                </a:extLst>
              </p:cNvPr>
              <p:cNvSpPr/>
              <p:nvPr/>
            </p:nvSpPr>
            <p:spPr>
              <a:xfrm>
                <a:off x="4586796" y="1408221"/>
                <a:ext cx="47586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10</a:t>
                </a:r>
              </a:p>
            </p:txBody>
          </p:sp>
          <p:cxnSp>
            <p:nvCxnSpPr>
              <p:cNvPr id="34" name="Rak 33">
                <a:extLst>
                  <a:ext uri="{FF2B5EF4-FFF2-40B4-BE49-F238E27FC236}">
                    <a16:creationId xmlns:a16="http://schemas.microsoft.com/office/drawing/2014/main" id="{7240A25A-9A09-8A43-824D-B122B4BB62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97418" y="1468039"/>
                <a:ext cx="2113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Grupp 38">
            <a:extLst>
              <a:ext uri="{FF2B5EF4-FFF2-40B4-BE49-F238E27FC236}">
                <a16:creationId xmlns:a16="http://schemas.microsoft.com/office/drawing/2014/main" id="{04565967-2707-C048-979F-D231078085E4}"/>
              </a:ext>
            </a:extLst>
          </p:cNvPr>
          <p:cNvGrpSpPr/>
          <p:nvPr/>
        </p:nvGrpSpPr>
        <p:grpSpPr>
          <a:xfrm>
            <a:off x="2877907" y="2255756"/>
            <a:ext cx="587900" cy="659443"/>
            <a:chOff x="4295874" y="1149246"/>
            <a:chExt cx="587900" cy="659443"/>
          </a:xfrm>
        </p:grpSpPr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857AAA18-79BE-1045-995A-FC37AA6F77C5}"/>
                </a:ext>
              </a:extLst>
            </p:cNvPr>
            <p:cNvSpPr/>
            <p:nvPr/>
          </p:nvSpPr>
          <p:spPr>
            <a:xfrm>
              <a:off x="4295874" y="1267801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F239A763-5872-C34B-B527-BFBE0FD01AA8}"/>
                </a:ext>
              </a:extLst>
            </p:cNvPr>
            <p:cNvSpPr/>
            <p:nvPr/>
          </p:nvSpPr>
          <p:spPr>
            <a:xfrm>
              <a:off x="4464469" y="1149246"/>
              <a:ext cx="2728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2</a:t>
              </a:r>
            </a:p>
          </p:txBody>
        </p:sp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1AA1593A-8874-1741-8B43-B18C1DD33F91}"/>
                </a:ext>
              </a:extLst>
            </p:cNvPr>
            <p:cNvSpPr/>
            <p:nvPr/>
          </p:nvSpPr>
          <p:spPr>
            <a:xfrm>
              <a:off x="4401081" y="1408579"/>
              <a:ext cx="4758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10</a:t>
              </a:r>
            </a:p>
          </p:txBody>
        </p:sp>
        <p:cxnSp>
          <p:nvCxnSpPr>
            <p:cNvPr id="43" name="Rak 42">
              <a:extLst>
                <a:ext uri="{FF2B5EF4-FFF2-40B4-BE49-F238E27FC236}">
                  <a16:creationId xmlns:a16="http://schemas.microsoft.com/office/drawing/2014/main" id="{19A9F3E1-D254-BA4C-87C8-65B9AFFEFBF4}"/>
                </a:ext>
              </a:extLst>
            </p:cNvPr>
            <p:cNvCxnSpPr>
              <a:cxnSpLocks/>
            </p:cNvCxnSpPr>
            <p:nvPr/>
          </p:nvCxnSpPr>
          <p:spPr>
            <a:xfrm>
              <a:off x="4503696" y="1458684"/>
              <a:ext cx="2336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4" name="Rektangel 43">
            <a:extLst>
              <a:ext uri="{FF2B5EF4-FFF2-40B4-BE49-F238E27FC236}">
                <a16:creationId xmlns:a16="http://schemas.microsoft.com/office/drawing/2014/main" id="{952B7E94-3E56-8446-9D5D-F18B8DA8B166}"/>
              </a:ext>
            </a:extLst>
          </p:cNvPr>
          <p:cNvSpPr/>
          <p:nvPr/>
        </p:nvSpPr>
        <p:spPr>
          <a:xfrm>
            <a:off x="1070434" y="3288477"/>
            <a:ext cx="8306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Kvar:</a:t>
            </a:r>
            <a:endParaRPr lang="sv-SE" sz="2000" dirty="0"/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510E9106-4F99-834A-8860-FD941F730394}"/>
              </a:ext>
            </a:extLst>
          </p:cNvPr>
          <p:cNvGrpSpPr/>
          <p:nvPr/>
        </p:nvGrpSpPr>
        <p:grpSpPr>
          <a:xfrm>
            <a:off x="1811777" y="3175228"/>
            <a:ext cx="1086596" cy="641147"/>
            <a:chOff x="1811777" y="3175228"/>
            <a:chExt cx="1086596" cy="641147"/>
          </a:xfrm>
        </p:grpSpPr>
        <p:grpSp>
          <p:nvGrpSpPr>
            <p:cNvPr id="45" name="Grupp 44">
              <a:extLst>
                <a:ext uri="{FF2B5EF4-FFF2-40B4-BE49-F238E27FC236}">
                  <a16:creationId xmlns:a16="http://schemas.microsoft.com/office/drawing/2014/main" id="{72BDE985-4619-7E49-8E3D-F00497E3E6DF}"/>
                </a:ext>
              </a:extLst>
            </p:cNvPr>
            <p:cNvGrpSpPr/>
            <p:nvPr/>
          </p:nvGrpSpPr>
          <p:grpSpPr>
            <a:xfrm>
              <a:off x="2232184" y="3175228"/>
              <a:ext cx="666189" cy="641147"/>
              <a:chOff x="1928309" y="4662293"/>
              <a:chExt cx="666189" cy="641147"/>
            </a:xfrm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F7FB15AB-F9E8-9844-B2E2-E685D52C8A32}"/>
                  </a:ext>
                </a:extLst>
              </p:cNvPr>
              <p:cNvSpPr/>
              <p:nvPr/>
            </p:nvSpPr>
            <p:spPr>
              <a:xfrm>
                <a:off x="2291710" y="4775542"/>
                <a:ext cx="3027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=</a:t>
                </a:r>
                <a:endParaRPr lang="sv-SE" sz="2000" dirty="0">
                  <a:latin typeface="Bradley Hand" pitchFamily="2" charset="77"/>
                </a:endParaRPr>
              </a:p>
            </p:txBody>
          </p:sp>
          <p:grpSp>
            <p:nvGrpSpPr>
              <p:cNvPr id="47" name="Grupp 46">
                <a:extLst>
                  <a:ext uri="{FF2B5EF4-FFF2-40B4-BE49-F238E27FC236}">
                    <a16:creationId xmlns:a16="http://schemas.microsoft.com/office/drawing/2014/main" id="{3C11578B-87A7-E743-A518-0E96EA32E56B}"/>
                  </a:ext>
                </a:extLst>
              </p:cNvPr>
              <p:cNvGrpSpPr/>
              <p:nvPr/>
            </p:nvGrpSpPr>
            <p:grpSpPr>
              <a:xfrm>
                <a:off x="1928309" y="4662293"/>
                <a:ext cx="475863" cy="641147"/>
                <a:chOff x="4586796" y="1167184"/>
                <a:chExt cx="475863" cy="641147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6D111DA5-4C14-B440-AA0E-7639D95E6937}"/>
                    </a:ext>
                  </a:extLst>
                </p:cNvPr>
                <p:cNvSpPr/>
                <p:nvPr/>
              </p:nvSpPr>
              <p:spPr>
                <a:xfrm>
                  <a:off x="4641650" y="1167184"/>
                  <a:ext cx="272836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2</a:t>
                  </a:r>
                </a:p>
              </p:txBody>
            </p:sp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217A3F83-F7AF-3341-BC6E-8060E20DED6F}"/>
                    </a:ext>
                  </a:extLst>
                </p:cNvPr>
                <p:cNvSpPr/>
                <p:nvPr/>
              </p:nvSpPr>
              <p:spPr>
                <a:xfrm>
                  <a:off x="4586796" y="1408221"/>
                  <a:ext cx="475863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10</a:t>
                  </a:r>
                </a:p>
              </p:txBody>
            </p:sp>
            <p:cxnSp>
              <p:nvCxnSpPr>
                <p:cNvPr id="51" name="Rak 50">
                  <a:extLst>
                    <a:ext uri="{FF2B5EF4-FFF2-40B4-BE49-F238E27FC236}">
                      <a16:creationId xmlns:a16="http://schemas.microsoft.com/office/drawing/2014/main" id="{972083AD-F7E2-8F4B-8583-2627B06A81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97418" y="1468039"/>
                  <a:ext cx="21130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0E2696B5-C721-DC4D-92A3-2354583A93C2}"/>
                </a:ext>
              </a:extLst>
            </p:cNvPr>
            <p:cNvSpPr/>
            <p:nvPr/>
          </p:nvSpPr>
          <p:spPr>
            <a:xfrm>
              <a:off x="1811777" y="3279986"/>
              <a:ext cx="51141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1 </a:t>
              </a:r>
              <a:r>
                <a:rPr lang="sv-SE" sz="2000" dirty="0"/>
                <a:t>– </a:t>
              </a:r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62" name="Grupp 61">
            <a:extLst>
              <a:ext uri="{FF2B5EF4-FFF2-40B4-BE49-F238E27FC236}">
                <a16:creationId xmlns:a16="http://schemas.microsoft.com/office/drawing/2014/main" id="{393C42F1-558B-134B-9B81-2DA753FDFAA0}"/>
              </a:ext>
            </a:extLst>
          </p:cNvPr>
          <p:cNvGrpSpPr/>
          <p:nvPr/>
        </p:nvGrpSpPr>
        <p:grpSpPr>
          <a:xfrm>
            <a:off x="2852720" y="3175228"/>
            <a:ext cx="1270698" cy="635930"/>
            <a:chOff x="1928309" y="4667599"/>
            <a:chExt cx="1270698" cy="635930"/>
          </a:xfrm>
        </p:grpSpPr>
        <p:grpSp>
          <p:nvGrpSpPr>
            <p:cNvPr id="63" name="Grupp 62">
              <a:extLst>
                <a:ext uri="{FF2B5EF4-FFF2-40B4-BE49-F238E27FC236}">
                  <a16:creationId xmlns:a16="http://schemas.microsoft.com/office/drawing/2014/main" id="{F043C2B7-965F-6A49-B5EB-454534643B90}"/>
                </a:ext>
              </a:extLst>
            </p:cNvPr>
            <p:cNvGrpSpPr/>
            <p:nvPr/>
          </p:nvGrpSpPr>
          <p:grpSpPr>
            <a:xfrm>
              <a:off x="2517828" y="4671324"/>
              <a:ext cx="681179" cy="632205"/>
              <a:chOff x="4398141" y="1157364"/>
              <a:chExt cx="681179" cy="632205"/>
            </a:xfrm>
          </p:grpSpPr>
          <p:sp>
            <p:nvSpPr>
              <p:cNvPr id="69" name="Rektangel 68">
                <a:extLst>
                  <a:ext uri="{FF2B5EF4-FFF2-40B4-BE49-F238E27FC236}">
                    <a16:creationId xmlns:a16="http://schemas.microsoft.com/office/drawing/2014/main" id="{3EDCB9DF-A0EA-2C45-BCB4-B8E7D858166E}"/>
                  </a:ext>
                </a:extLst>
              </p:cNvPr>
              <p:cNvSpPr/>
              <p:nvPr/>
            </p:nvSpPr>
            <p:spPr>
              <a:xfrm>
                <a:off x="4776532" y="1266888"/>
                <a:ext cx="3027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=</a:t>
                </a:r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37147FF4-480A-F344-9243-55F549297AA7}"/>
                  </a:ext>
                </a:extLst>
              </p:cNvPr>
              <p:cNvSpPr/>
              <p:nvPr/>
            </p:nvSpPr>
            <p:spPr>
              <a:xfrm>
                <a:off x="4450769" y="1157364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2</a:t>
                </a:r>
              </a:p>
            </p:txBody>
          </p:sp>
          <p:sp>
            <p:nvSpPr>
              <p:cNvPr id="71" name="Rektangel 70">
                <a:extLst>
                  <a:ext uri="{FF2B5EF4-FFF2-40B4-BE49-F238E27FC236}">
                    <a16:creationId xmlns:a16="http://schemas.microsoft.com/office/drawing/2014/main" id="{12AC8C45-05CD-F840-A11E-15CDE7A2918F}"/>
                  </a:ext>
                </a:extLst>
              </p:cNvPr>
              <p:cNvSpPr/>
              <p:nvPr/>
            </p:nvSpPr>
            <p:spPr>
              <a:xfrm>
                <a:off x="4398141" y="1389459"/>
                <a:ext cx="51141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10</a:t>
                </a:r>
              </a:p>
            </p:txBody>
          </p:sp>
          <p:cxnSp>
            <p:nvCxnSpPr>
              <p:cNvPr id="72" name="Rak 71">
                <a:extLst>
                  <a:ext uri="{FF2B5EF4-FFF2-40B4-BE49-F238E27FC236}">
                    <a16:creationId xmlns:a16="http://schemas.microsoft.com/office/drawing/2014/main" id="{9C9C6007-756F-7049-957B-0035554A5C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3696" y="1458684"/>
                <a:ext cx="2113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upp 63">
              <a:extLst>
                <a:ext uri="{FF2B5EF4-FFF2-40B4-BE49-F238E27FC236}">
                  <a16:creationId xmlns:a16="http://schemas.microsoft.com/office/drawing/2014/main" id="{95D5B886-7980-3C4D-94B4-562E6B201F22}"/>
                </a:ext>
              </a:extLst>
            </p:cNvPr>
            <p:cNvGrpSpPr/>
            <p:nvPr/>
          </p:nvGrpSpPr>
          <p:grpSpPr>
            <a:xfrm>
              <a:off x="1928309" y="4667599"/>
              <a:ext cx="633698" cy="635841"/>
              <a:chOff x="4586796" y="1172490"/>
              <a:chExt cx="633698" cy="635841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EA8B9272-7FA6-3546-9CE1-59A006355AF9}"/>
                  </a:ext>
                </a:extLst>
              </p:cNvPr>
              <p:cNvSpPr/>
              <p:nvPr/>
            </p:nvSpPr>
            <p:spPr>
              <a:xfrm>
                <a:off x="4947658" y="1267984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–</a:t>
                </a:r>
                <a:r>
                  <a:rPr lang="sv-SE" sz="2000" dirty="0">
                    <a:latin typeface="Bradley Hand" pitchFamily="2" charset="77"/>
                  </a:rPr>
                  <a:t>     </a:t>
                </a:r>
              </a:p>
            </p:txBody>
          </p:sp>
          <p:sp>
            <p:nvSpPr>
              <p:cNvPr id="66" name="Rektangel 65">
                <a:extLst>
                  <a:ext uri="{FF2B5EF4-FFF2-40B4-BE49-F238E27FC236}">
                    <a16:creationId xmlns:a16="http://schemas.microsoft.com/office/drawing/2014/main" id="{3EC7308F-7D3A-9E4C-A632-0F6CF06118BA}"/>
                  </a:ext>
                </a:extLst>
              </p:cNvPr>
              <p:cNvSpPr/>
              <p:nvPr/>
            </p:nvSpPr>
            <p:spPr>
              <a:xfrm>
                <a:off x="4601130" y="1172490"/>
                <a:ext cx="50002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10</a:t>
                </a:r>
              </a:p>
            </p:txBody>
          </p:sp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880D3BA2-D8A0-0245-9C3D-E9D2366A3586}"/>
                  </a:ext>
                </a:extLst>
              </p:cNvPr>
              <p:cNvSpPr/>
              <p:nvPr/>
            </p:nvSpPr>
            <p:spPr>
              <a:xfrm>
                <a:off x="4586796" y="1408221"/>
                <a:ext cx="47586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10</a:t>
                </a:r>
              </a:p>
            </p:txBody>
          </p:sp>
          <p:cxnSp>
            <p:nvCxnSpPr>
              <p:cNvPr id="68" name="Rak 67">
                <a:extLst>
                  <a:ext uri="{FF2B5EF4-FFF2-40B4-BE49-F238E27FC236}">
                    <a16:creationId xmlns:a16="http://schemas.microsoft.com/office/drawing/2014/main" id="{8973AE2D-DBD0-DC4D-AC53-45FDE1ADEB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97418" y="1468039"/>
                <a:ext cx="2113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upp 72">
            <a:extLst>
              <a:ext uri="{FF2B5EF4-FFF2-40B4-BE49-F238E27FC236}">
                <a16:creationId xmlns:a16="http://schemas.microsoft.com/office/drawing/2014/main" id="{3C733354-46A4-0749-8AF9-D5367E13C700}"/>
              </a:ext>
            </a:extLst>
          </p:cNvPr>
          <p:cNvGrpSpPr/>
          <p:nvPr/>
        </p:nvGrpSpPr>
        <p:grpSpPr>
          <a:xfrm>
            <a:off x="3913909" y="3173089"/>
            <a:ext cx="587900" cy="659443"/>
            <a:chOff x="4295874" y="1149246"/>
            <a:chExt cx="587900" cy="659443"/>
          </a:xfrm>
        </p:grpSpPr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676E392F-8347-6348-8349-B5D368B94831}"/>
                </a:ext>
              </a:extLst>
            </p:cNvPr>
            <p:cNvSpPr/>
            <p:nvPr/>
          </p:nvSpPr>
          <p:spPr>
            <a:xfrm>
              <a:off x="4295874" y="1267801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  <p:sp>
          <p:nvSpPr>
            <p:cNvPr id="75" name="Rektangel 74">
              <a:extLst>
                <a:ext uri="{FF2B5EF4-FFF2-40B4-BE49-F238E27FC236}">
                  <a16:creationId xmlns:a16="http://schemas.microsoft.com/office/drawing/2014/main" id="{BB6B136F-7C16-694F-8075-5C4ABDDFACEB}"/>
                </a:ext>
              </a:extLst>
            </p:cNvPr>
            <p:cNvSpPr/>
            <p:nvPr/>
          </p:nvSpPr>
          <p:spPr>
            <a:xfrm>
              <a:off x="4464469" y="1149246"/>
              <a:ext cx="2728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8</a:t>
              </a: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03774023-C92E-3240-B53D-352DD24E07B6}"/>
                </a:ext>
              </a:extLst>
            </p:cNvPr>
            <p:cNvSpPr/>
            <p:nvPr/>
          </p:nvSpPr>
          <p:spPr>
            <a:xfrm>
              <a:off x="4401081" y="1408579"/>
              <a:ext cx="4758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10</a:t>
              </a:r>
            </a:p>
          </p:txBody>
        </p:sp>
        <p:cxnSp>
          <p:nvCxnSpPr>
            <p:cNvPr id="77" name="Rak 76">
              <a:extLst>
                <a:ext uri="{FF2B5EF4-FFF2-40B4-BE49-F238E27FC236}">
                  <a16:creationId xmlns:a16="http://schemas.microsoft.com/office/drawing/2014/main" id="{147251F0-73D2-3643-9D4B-909087EB1346}"/>
                </a:ext>
              </a:extLst>
            </p:cNvPr>
            <p:cNvCxnSpPr>
              <a:cxnSpLocks/>
            </p:cNvCxnSpPr>
            <p:nvPr/>
          </p:nvCxnSpPr>
          <p:spPr>
            <a:xfrm>
              <a:off x="4503696" y="1458684"/>
              <a:ext cx="2336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8" name="Grupp 77">
            <a:extLst>
              <a:ext uri="{FF2B5EF4-FFF2-40B4-BE49-F238E27FC236}">
                <a16:creationId xmlns:a16="http://schemas.microsoft.com/office/drawing/2014/main" id="{6792CB6D-708E-A74C-86AD-79E63839AB7E}"/>
              </a:ext>
            </a:extLst>
          </p:cNvPr>
          <p:cNvGrpSpPr/>
          <p:nvPr/>
        </p:nvGrpSpPr>
        <p:grpSpPr>
          <a:xfrm>
            <a:off x="5646048" y="3226310"/>
            <a:ext cx="2832894" cy="507461"/>
            <a:chOff x="5002937" y="4434368"/>
            <a:chExt cx="2832894" cy="507461"/>
          </a:xfrm>
        </p:grpSpPr>
        <p:sp>
          <p:nvSpPr>
            <p:cNvPr id="84" name="Rektangel 83">
              <a:extLst>
                <a:ext uri="{FF2B5EF4-FFF2-40B4-BE49-F238E27FC236}">
                  <a16:creationId xmlns:a16="http://schemas.microsoft.com/office/drawing/2014/main" id="{C8F3ED49-A4C5-1B45-BCD4-9E535F37E972}"/>
                </a:ext>
              </a:extLst>
            </p:cNvPr>
            <p:cNvSpPr/>
            <p:nvPr/>
          </p:nvSpPr>
          <p:spPr>
            <a:xfrm>
              <a:off x="5002937" y="4434368"/>
              <a:ext cx="2832894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400" dirty="0"/>
                <a:t>En hel är lika med tio tiondelar,      .</a:t>
              </a:r>
              <a:r>
                <a:rPr lang="sv-SE" sz="2000" dirty="0">
                  <a:solidFill>
                    <a:schemeClr val="bg1"/>
                  </a:solidFill>
                </a:rPr>
                <a:t>t</a:t>
              </a:r>
              <a:r>
                <a:rPr lang="sv-SE" sz="1400" dirty="0"/>
                <a:t> </a:t>
              </a:r>
              <a:endParaRPr lang="sv-SE" sz="1200" dirty="0"/>
            </a:p>
            <a:p>
              <a:r>
                <a:rPr lang="sv-SE" sz="400" dirty="0">
                  <a:solidFill>
                    <a:schemeClr val="bg1"/>
                  </a:solidFill>
                </a:rPr>
                <a:t>r</a:t>
              </a:r>
              <a:endParaRPr lang="sv-SE" sz="500" dirty="0">
                <a:solidFill>
                  <a:schemeClr val="bg1"/>
                </a:solidFill>
              </a:endParaRPr>
            </a:p>
          </p:txBody>
        </p:sp>
        <p:grpSp>
          <p:nvGrpSpPr>
            <p:cNvPr id="80" name="Grupp 79">
              <a:extLst>
                <a:ext uri="{FF2B5EF4-FFF2-40B4-BE49-F238E27FC236}">
                  <a16:creationId xmlns:a16="http://schemas.microsoft.com/office/drawing/2014/main" id="{CA7C6957-B2B2-AE4E-95F0-0835E8262BEE}"/>
                </a:ext>
              </a:extLst>
            </p:cNvPr>
            <p:cNvGrpSpPr/>
            <p:nvPr/>
          </p:nvGrpSpPr>
          <p:grpSpPr>
            <a:xfrm>
              <a:off x="7280410" y="4434368"/>
              <a:ext cx="469273" cy="507461"/>
              <a:chOff x="7670592" y="2018745"/>
              <a:chExt cx="469273" cy="507461"/>
            </a:xfrm>
          </p:grpSpPr>
          <p:sp>
            <p:nvSpPr>
              <p:cNvPr id="81" name="Rektangel 80">
                <a:extLst>
                  <a:ext uri="{FF2B5EF4-FFF2-40B4-BE49-F238E27FC236}">
                    <a16:creationId xmlns:a16="http://schemas.microsoft.com/office/drawing/2014/main" id="{8959F8A9-8329-5940-8355-019D1AFC1E6C}"/>
                  </a:ext>
                </a:extLst>
              </p:cNvPr>
              <p:cNvSpPr/>
              <p:nvPr/>
            </p:nvSpPr>
            <p:spPr>
              <a:xfrm>
                <a:off x="7670592" y="2018745"/>
                <a:ext cx="469273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10</a:t>
                </a:r>
              </a:p>
            </p:txBody>
          </p:sp>
          <p:sp>
            <p:nvSpPr>
              <p:cNvPr id="82" name="Rektangel 81">
                <a:extLst>
                  <a:ext uri="{FF2B5EF4-FFF2-40B4-BE49-F238E27FC236}">
                    <a16:creationId xmlns:a16="http://schemas.microsoft.com/office/drawing/2014/main" id="{6A32DB2E-BAE9-7846-91FB-C5851B17297E}"/>
                  </a:ext>
                </a:extLst>
              </p:cNvPr>
              <p:cNvSpPr/>
              <p:nvPr/>
            </p:nvSpPr>
            <p:spPr>
              <a:xfrm>
                <a:off x="7677461" y="2218429"/>
                <a:ext cx="37978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10</a:t>
                </a:r>
              </a:p>
            </p:txBody>
          </p:sp>
          <p:cxnSp>
            <p:nvCxnSpPr>
              <p:cNvPr id="83" name="Rak 82">
                <a:extLst>
                  <a:ext uri="{FF2B5EF4-FFF2-40B4-BE49-F238E27FC236}">
                    <a16:creationId xmlns:a16="http://schemas.microsoft.com/office/drawing/2014/main" id="{E6AD6819-8B36-8B46-BD57-042D5DDF70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54965" y="2279617"/>
                <a:ext cx="1812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9" name="Grupp 88">
            <a:extLst>
              <a:ext uri="{FF2B5EF4-FFF2-40B4-BE49-F238E27FC236}">
                <a16:creationId xmlns:a16="http://schemas.microsoft.com/office/drawing/2014/main" id="{D1334B4A-79B5-DD4C-BD7B-A31759476755}"/>
              </a:ext>
            </a:extLst>
          </p:cNvPr>
          <p:cNvGrpSpPr/>
          <p:nvPr/>
        </p:nvGrpSpPr>
        <p:grpSpPr>
          <a:xfrm>
            <a:off x="1811777" y="5019948"/>
            <a:ext cx="4852083" cy="646560"/>
            <a:chOff x="855928" y="5942283"/>
            <a:chExt cx="4852083" cy="646560"/>
          </a:xfrm>
        </p:grpSpPr>
        <p:sp>
          <p:nvSpPr>
            <p:cNvPr id="90" name="Rektangel 89">
              <a:extLst>
                <a:ext uri="{FF2B5EF4-FFF2-40B4-BE49-F238E27FC236}">
                  <a16:creationId xmlns:a16="http://schemas.microsoft.com/office/drawing/2014/main" id="{1CBFD762-72EC-414D-8518-09EEA434D799}"/>
                </a:ext>
              </a:extLst>
            </p:cNvPr>
            <p:cNvSpPr/>
            <p:nvPr/>
          </p:nvSpPr>
          <p:spPr>
            <a:xfrm>
              <a:off x="855928" y="6057671"/>
              <a:ext cx="485208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u="sng" dirty="0">
                  <a:latin typeface="Bradley Hand" pitchFamily="2" charset="77"/>
                </a:rPr>
                <a:t>Svar</a:t>
              </a:r>
              <a:r>
                <a:rPr lang="sv-SE" sz="2000" dirty="0">
                  <a:latin typeface="Bradley Hand" pitchFamily="2" charset="77"/>
                </a:rPr>
                <a:t>:  Det finns       kvar av tårtan. </a:t>
              </a:r>
              <a:endParaRPr lang="sv-SE" sz="2000" dirty="0"/>
            </a:p>
          </p:txBody>
        </p:sp>
        <p:grpSp>
          <p:nvGrpSpPr>
            <p:cNvPr id="91" name="Grupp 90">
              <a:extLst>
                <a:ext uri="{FF2B5EF4-FFF2-40B4-BE49-F238E27FC236}">
                  <a16:creationId xmlns:a16="http://schemas.microsoft.com/office/drawing/2014/main" id="{6E2D9983-1F6F-2046-B977-BD97C5559868}"/>
                </a:ext>
              </a:extLst>
            </p:cNvPr>
            <p:cNvGrpSpPr/>
            <p:nvPr/>
          </p:nvGrpSpPr>
          <p:grpSpPr>
            <a:xfrm>
              <a:off x="2663776" y="5942283"/>
              <a:ext cx="675302" cy="646560"/>
              <a:chOff x="4295874" y="1149246"/>
              <a:chExt cx="675302" cy="646560"/>
            </a:xfrm>
          </p:grpSpPr>
          <p:sp>
            <p:nvSpPr>
              <p:cNvPr id="92" name="Rektangel 91">
                <a:extLst>
                  <a:ext uri="{FF2B5EF4-FFF2-40B4-BE49-F238E27FC236}">
                    <a16:creationId xmlns:a16="http://schemas.microsoft.com/office/drawing/2014/main" id="{9BF05268-CB89-AF42-A659-558370A2129D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93" name="Rektangel 92">
                <a:extLst>
                  <a:ext uri="{FF2B5EF4-FFF2-40B4-BE49-F238E27FC236}">
                    <a16:creationId xmlns:a16="http://schemas.microsoft.com/office/drawing/2014/main" id="{D8235040-3053-044B-AC47-3387A7F9CEA4}"/>
                  </a:ext>
                </a:extLst>
              </p:cNvPr>
              <p:cNvSpPr/>
              <p:nvPr/>
            </p:nvSpPr>
            <p:spPr>
              <a:xfrm>
                <a:off x="4464469" y="1149246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8</a:t>
                </a:r>
              </a:p>
            </p:txBody>
          </p:sp>
          <p:sp>
            <p:nvSpPr>
              <p:cNvPr id="94" name="Rektangel 93">
                <a:extLst>
                  <a:ext uri="{FF2B5EF4-FFF2-40B4-BE49-F238E27FC236}">
                    <a16:creationId xmlns:a16="http://schemas.microsoft.com/office/drawing/2014/main" id="{FBE31082-0E20-7740-94D5-76A32851C2D7}"/>
                  </a:ext>
                </a:extLst>
              </p:cNvPr>
              <p:cNvSpPr/>
              <p:nvPr/>
            </p:nvSpPr>
            <p:spPr>
              <a:xfrm>
                <a:off x="4419553" y="1395696"/>
                <a:ext cx="55162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10</a:t>
                </a:r>
              </a:p>
            </p:txBody>
          </p:sp>
          <p:cxnSp>
            <p:nvCxnSpPr>
              <p:cNvPr id="95" name="Rak 94">
                <a:extLst>
                  <a:ext uri="{FF2B5EF4-FFF2-40B4-BE49-F238E27FC236}">
                    <a16:creationId xmlns:a16="http://schemas.microsoft.com/office/drawing/2014/main" id="{188EDA5A-3008-1F49-A289-D4C89760E1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3696" y="1458684"/>
                <a:ext cx="23360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1952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0CE6D5D-000D-484E-A7B5-874FA1786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121" y="195972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D3EB3ECE-98C2-4B4C-BDBA-E4CE3924AF98}"/>
              </a:ext>
            </a:extLst>
          </p:cNvPr>
          <p:cNvSpPr/>
          <p:nvPr/>
        </p:nvSpPr>
        <p:spPr>
          <a:xfrm>
            <a:off x="4216166" y="188364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AB879252-9FE5-2748-93A7-692A93F5A7F4}"/>
              </a:ext>
            </a:extLst>
          </p:cNvPr>
          <p:cNvSpPr/>
          <p:nvPr/>
        </p:nvSpPr>
        <p:spPr>
          <a:xfrm>
            <a:off x="1641345" y="2579880"/>
            <a:ext cx="1106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Kostar:</a:t>
            </a:r>
            <a:endParaRPr lang="sv-SE" sz="2000" dirty="0"/>
          </a:p>
        </p:txBody>
      </p:sp>
      <p:grpSp>
        <p:nvGrpSpPr>
          <p:cNvPr id="24" name="Grupp 23">
            <a:extLst>
              <a:ext uri="{FF2B5EF4-FFF2-40B4-BE49-F238E27FC236}">
                <a16:creationId xmlns:a16="http://schemas.microsoft.com/office/drawing/2014/main" id="{765B4568-6974-8D4E-8138-2EBE7FBF64D4}"/>
              </a:ext>
            </a:extLst>
          </p:cNvPr>
          <p:cNvGrpSpPr/>
          <p:nvPr/>
        </p:nvGrpSpPr>
        <p:grpSpPr>
          <a:xfrm>
            <a:off x="2628961" y="2479080"/>
            <a:ext cx="1215844" cy="647912"/>
            <a:chOff x="1983163" y="4662293"/>
            <a:chExt cx="1215844" cy="647912"/>
          </a:xfrm>
        </p:grpSpPr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733A4DE7-B156-F646-9C18-B39FD2A810C4}"/>
                </a:ext>
              </a:extLst>
            </p:cNvPr>
            <p:cNvSpPr/>
            <p:nvPr/>
          </p:nvSpPr>
          <p:spPr>
            <a:xfrm>
              <a:off x="2896219" y="4780848"/>
              <a:ext cx="3027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=</a:t>
              </a:r>
              <a:endParaRPr lang="sv-SE" sz="2000" dirty="0">
                <a:latin typeface="Bradley Hand" pitchFamily="2" charset="77"/>
              </a:endParaRPr>
            </a:p>
          </p:txBody>
        </p:sp>
        <p:grpSp>
          <p:nvGrpSpPr>
            <p:cNvPr id="28" name="Grupp 27">
              <a:extLst>
                <a:ext uri="{FF2B5EF4-FFF2-40B4-BE49-F238E27FC236}">
                  <a16:creationId xmlns:a16="http://schemas.microsoft.com/office/drawing/2014/main" id="{FE6D0F93-230F-3D40-8603-12853DB84D56}"/>
                </a:ext>
              </a:extLst>
            </p:cNvPr>
            <p:cNvGrpSpPr/>
            <p:nvPr/>
          </p:nvGrpSpPr>
          <p:grpSpPr>
            <a:xfrm>
              <a:off x="1983163" y="4662293"/>
              <a:ext cx="1088999" cy="647912"/>
              <a:chOff x="4641650" y="1167184"/>
              <a:chExt cx="1088999" cy="647912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535923D7-2237-5A46-8F71-828253FE80FC}"/>
                  </a:ext>
                </a:extLst>
              </p:cNvPr>
              <p:cNvSpPr/>
              <p:nvPr/>
            </p:nvSpPr>
            <p:spPr>
              <a:xfrm>
                <a:off x="5222516" y="1285212"/>
                <a:ext cx="50813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kr     </a:t>
                </a:r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A33347C5-E8CB-3246-9D15-48FD12CF3BA5}"/>
                  </a:ext>
                </a:extLst>
              </p:cNvPr>
              <p:cNvSpPr/>
              <p:nvPr/>
            </p:nvSpPr>
            <p:spPr>
              <a:xfrm>
                <a:off x="4641650" y="1167184"/>
                <a:ext cx="66625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360</a:t>
                </a:r>
              </a:p>
            </p:txBody>
          </p:sp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202C25DA-2C7C-D445-B65B-EB37D5664027}"/>
                  </a:ext>
                </a:extLst>
              </p:cNvPr>
              <p:cNvSpPr/>
              <p:nvPr/>
            </p:nvSpPr>
            <p:spPr>
              <a:xfrm>
                <a:off x="4787824" y="1414986"/>
                <a:ext cx="47586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3</a:t>
                </a:r>
              </a:p>
            </p:txBody>
          </p:sp>
          <p:cxnSp>
            <p:nvCxnSpPr>
              <p:cNvPr id="34" name="Rak 33">
                <a:extLst>
                  <a:ext uri="{FF2B5EF4-FFF2-40B4-BE49-F238E27FC236}">
                    <a16:creationId xmlns:a16="http://schemas.microsoft.com/office/drawing/2014/main" id="{7240A25A-9A09-8A43-824D-B122B4BB62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89852" y="1485794"/>
                <a:ext cx="54568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Grupp 38">
            <a:extLst>
              <a:ext uri="{FF2B5EF4-FFF2-40B4-BE49-F238E27FC236}">
                <a16:creationId xmlns:a16="http://schemas.microsoft.com/office/drawing/2014/main" id="{04565967-2707-C048-979F-D231078085E4}"/>
              </a:ext>
            </a:extLst>
          </p:cNvPr>
          <p:cNvGrpSpPr/>
          <p:nvPr/>
        </p:nvGrpSpPr>
        <p:grpSpPr>
          <a:xfrm>
            <a:off x="3683490" y="2590533"/>
            <a:ext cx="1189122" cy="419555"/>
            <a:chOff x="4295874" y="1248356"/>
            <a:chExt cx="1189122" cy="419555"/>
          </a:xfrm>
        </p:grpSpPr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857AAA18-79BE-1045-995A-FC37AA6F77C5}"/>
                </a:ext>
              </a:extLst>
            </p:cNvPr>
            <p:cNvSpPr/>
            <p:nvPr/>
          </p:nvSpPr>
          <p:spPr>
            <a:xfrm>
              <a:off x="4295874" y="1267801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F239A763-5872-C34B-B527-BFBE0FD01AA8}"/>
                </a:ext>
              </a:extLst>
            </p:cNvPr>
            <p:cNvSpPr/>
            <p:nvPr/>
          </p:nvSpPr>
          <p:spPr>
            <a:xfrm>
              <a:off x="4420216" y="1248356"/>
              <a:ext cx="10647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120 kr</a:t>
              </a:r>
            </a:p>
          </p:txBody>
        </p:sp>
      </p:grpSp>
      <p:sp>
        <p:nvSpPr>
          <p:cNvPr id="44" name="Rektangel 43">
            <a:extLst>
              <a:ext uri="{FF2B5EF4-FFF2-40B4-BE49-F238E27FC236}">
                <a16:creationId xmlns:a16="http://schemas.microsoft.com/office/drawing/2014/main" id="{952B7E94-3E56-8446-9D5D-F18B8DA8B166}"/>
              </a:ext>
            </a:extLst>
          </p:cNvPr>
          <p:cNvSpPr/>
          <p:nvPr/>
        </p:nvSpPr>
        <p:spPr>
          <a:xfrm>
            <a:off x="1714078" y="3510832"/>
            <a:ext cx="8306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Kvar:</a:t>
            </a:r>
            <a:endParaRPr lang="sv-SE" sz="2000" dirty="0"/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510E9106-4F99-834A-8860-FD941F730394}"/>
              </a:ext>
            </a:extLst>
          </p:cNvPr>
          <p:cNvGrpSpPr/>
          <p:nvPr/>
        </p:nvGrpSpPr>
        <p:grpSpPr>
          <a:xfrm>
            <a:off x="2455421" y="3397583"/>
            <a:ext cx="1086596" cy="630232"/>
            <a:chOff x="1811777" y="3175228"/>
            <a:chExt cx="1086596" cy="630232"/>
          </a:xfrm>
        </p:grpSpPr>
        <p:grpSp>
          <p:nvGrpSpPr>
            <p:cNvPr id="45" name="Grupp 44">
              <a:extLst>
                <a:ext uri="{FF2B5EF4-FFF2-40B4-BE49-F238E27FC236}">
                  <a16:creationId xmlns:a16="http://schemas.microsoft.com/office/drawing/2014/main" id="{72BDE985-4619-7E49-8E3D-F00497E3E6DF}"/>
                </a:ext>
              </a:extLst>
            </p:cNvPr>
            <p:cNvGrpSpPr/>
            <p:nvPr/>
          </p:nvGrpSpPr>
          <p:grpSpPr>
            <a:xfrm>
              <a:off x="2276349" y="3175228"/>
              <a:ext cx="622024" cy="630232"/>
              <a:chOff x="1972474" y="4662293"/>
              <a:chExt cx="622024" cy="630232"/>
            </a:xfrm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F7FB15AB-F9E8-9844-B2E2-E685D52C8A32}"/>
                  </a:ext>
                </a:extLst>
              </p:cNvPr>
              <p:cNvSpPr/>
              <p:nvPr/>
            </p:nvSpPr>
            <p:spPr>
              <a:xfrm>
                <a:off x="2291710" y="4775542"/>
                <a:ext cx="3027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=</a:t>
                </a:r>
                <a:endParaRPr lang="sv-SE" sz="2000" dirty="0">
                  <a:latin typeface="Bradley Hand" pitchFamily="2" charset="77"/>
                </a:endParaRPr>
              </a:p>
            </p:txBody>
          </p:sp>
          <p:grpSp>
            <p:nvGrpSpPr>
              <p:cNvPr id="47" name="Grupp 46">
                <a:extLst>
                  <a:ext uri="{FF2B5EF4-FFF2-40B4-BE49-F238E27FC236}">
                    <a16:creationId xmlns:a16="http://schemas.microsoft.com/office/drawing/2014/main" id="{3C11578B-87A7-E743-A518-0E96EA32E56B}"/>
                  </a:ext>
                </a:extLst>
              </p:cNvPr>
              <p:cNvGrpSpPr/>
              <p:nvPr/>
            </p:nvGrpSpPr>
            <p:grpSpPr>
              <a:xfrm>
                <a:off x="1972474" y="4662293"/>
                <a:ext cx="475863" cy="630232"/>
                <a:chOff x="4630961" y="1167184"/>
                <a:chExt cx="475863" cy="630232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6D111DA5-4C14-B440-AA0E-7639D95E6937}"/>
                    </a:ext>
                  </a:extLst>
                </p:cNvPr>
                <p:cNvSpPr/>
                <p:nvPr/>
              </p:nvSpPr>
              <p:spPr>
                <a:xfrm>
                  <a:off x="4641650" y="1167184"/>
                  <a:ext cx="272836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1</a:t>
                  </a:r>
                </a:p>
              </p:txBody>
            </p:sp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217A3F83-F7AF-3341-BC6E-8060E20DED6F}"/>
                    </a:ext>
                  </a:extLst>
                </p:cNvPr>
                <p:cNvSpPr/>
                <p:nvPr/>
              </p:nvSpPr>
              <p:spPr>
                <a:xfrm>
                  <a:off x="4630961" y="1397306"/>
                  <a:ext cx="475863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3</a:t>
                  </a:r>
                </a:p>
              </p:txBody>
            </p:sp>
            <p:cxnSp>
              <p:nvCxnSpPr>
                <p:cNvPr id="51" name="Rak 50">
                  <a:extLst>
                    <a:ext uri="{FF2B5EF4-FFF2-40B4-BE49-F238E27FC236}">
                      <a16:creationId xmlns:a16="http://schemas.microsoft.com/office/drawing/2014/main" id="{972083AD-F7E2-8F4B-8583-2627B06A81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97418" y="1468039"/>
                  <a:ext cx="21130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0E2696B5-C721-DC4D-92A3-2354583A93C2}"/>
                </a:ext>
              </a:extLst>
            </p:cNvPr>
            <p:cNvSpPr/>
            <p:nvPr/>
          </p:nvSpPr>
          <p:spPr>
            <a:xfrm>
              <a:off x="1811777" y="3279986"/>
              <a:ext cx="51141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1 </a:t>
              </a:r>
              <a:r>
                <a:rPr lang="sv-SE" sz="2000" dirty="0"/>
                <a:t>– </a:t>
              </a:r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62" name="Grupp 61">
            <a:extLst>
              <a:ext uri="{FF2B5EF4-FFF2-40B4-BE49-F238E27FC236}">
                <a16:creationId xmlns:a16="http://schemas.microsoft.com/office/drawing/2014/main" id="{393C42F1-558B-134B-9B81-2DA753FDFAA0}"/>
              </a:ext>
            </a:extLst>
          </p:cNvPr>
          <p:cNvGrpSpPr/>
          <p:nvPr/>
        </p:nvGrpSpPr>
        <p:grpSpPr>
          <a:xfrm>
            <a:off x="3544464" y="3394978"/>
            <a:ext cx="1222598" cy="639954"/>
            <a:chOff x="1976409" y="4664994"/>
            <a:chExt cx="1222598" cy="639954"/>
          </a:xfrm>
        </p:grpSpPr>
        <p:grpSp>
          <p:nvGrpSpPr>
            <p:cNvPr id="63" name="Grupp 62">
              <a:extLst>
                <a:ext uri="{FF2B5EF4-FFF2-40B4-BE49-F238E27FC236}">
                  <a16:creationId xmlns:a16="http://schemas.microsoft.com/office/drawing/2014/main" id="{F043C2B7-965F-6A49-B5EB-454534643B90}"/>
                </a:ext>
              </a:extLst>
            </p:cNvPr>
            <p:cNvGrpSpPr/>
            <p:nvPr/>
          </p:nvGrpSpPr>
          <p:grpSpPr>
            <a:xfrm>
              <a:off x="2564257" y="4671324"/>
              <a:ext cx="634750" cy="633624"/>
              <a:chOff x="4444570" y="1157364"/>
              <a:chExt cx="634750" cy="633624"/>
            </a:xfrm>
          </p:grpSpPr>
          <p:sp>
            <p:nvSpPr>
              <p:cNvPr id="69" name="Rektangel 68">
                <a:extLst>
                  <a:ext uri="{FF2B5EF4-FFF2-40B4-BE49-F238E27FC236}">
                    <a16:creationId xmlns:a16="http://schemas.microsoft.com/office/drawing/2014/main" id="{3EDCB9DF-A0EA-2C45-BCB4-B8E7D858166E}"/>
                  </a:ext>
                </a:extLst>
              </p:cNvPr>
              <p:cNvSpPr/>
              <p:nvPr/>
            </p:nvSpPr>
            <p:spPr>
              <a:xfrm>
                <a:off x="4776532" y="1266888"/>
                <a:ext cx="3027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=</a:t>
                </a:r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37147FF4-480A-F344-9243-55F549297AA7}"/>
                  </a:ext>
                </a:extLst>
              </p:cNvPr>
              <p:cNvSpPr/>
              <p:nvPr/>
            </p:nvSpPr>
            <p:spPr>
              <a:xfrm>
                <a:off x="4450769" y="1157364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</a:t>
                </a:r>
              </a:p>
            </p:txBody>
          </p:sp>
          <p:sp>
            <p:nvSpPr>
              <p:cNvPr id="71" name="Rektangel 70">
                <a:extLst>
                  <a:ext uri="{FF2B5EF4-FFF2-40B4-BE49-F238E27FC236}">
                    <a16:creationId xmlns:a16="http://schemas.microsoft.com/office/drawing/2014/main" id="{12AC8C45-05CD-F840-A11E-15CDE7A2918F}"/>
                  </a:ext>
                </a:extLst>
              </p:cNvPr>
              <p:cNvSpPr/>
              <p:nvPr/>
            </p:nvSpPr>
            <p:spPr>
              <a:xfrm>
                <a:off x="4444570" y="1390878"/>
                <a:ext cx="51141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3</a:t>
                </a:r>
              </a:p>
            </p:txBody>
          </p:sp>
          <p:cxnSp>
            <p:nvCxnSpPr>
              <p:cNvPr id="72" name="Rak 71">
                <a:extLst>
                  <a:ext uri="{FF2B5EF4-FFF2-40B4-BE49-F238E27FC236}">
                    <a16:creationId xmlns:a16="http://schemas.microsoft.com/office/drawing/2014/main" id="{9C9C6007-756F-7049-957B-0035554A5C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3696" y="1458684"/>
                <a:ext cx="2113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upp 63">
              <a:extLst>
                <a:ext uri="{FF2B5EF4-FFF2-40B4-BE49-F238E27FC236}">
                  <a16:creationId xmlns:a16="http://schemas.microsoft.com/office/drawing/2014/main" id="{95D5B886-7980-3C4D-94B4-562E6B201F22}"/>
                </a:ext>
              </a:extLst>
            </p:cNvPr>
            <p:cNvGrpSpPr/>
            <p:nvPr/>
          </p:nvGrpSpPr>
          <p:grpSpPr>
            <a:xfrm>
              <a:off x="1976409" y="4664994"/>
              <a:ext cx="585598" cy="637848"/>
              <a:chOff x="4634896" y="1169885"/>
              <a:chExt cx="585598" cy="63784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EA8B9272-7FA6-3546-9CE1-59A006355AF9}"/>
                  </a:ext>
                </a:extLst>
              </p:cNvPr>
              <p:cNvSpPr/>
              <p:nvPr/>
            </p:nvSpPr>
            <p:spPr>
              <a:xfrm>
                <a:off x="4947658" y="1267984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–</a:t>
                </a:r>
                <a:r>
                  <a:rPr lang="sv-SE" sz="2000" dirty="0">
                    <a:latin typeface="Bradley Hand" pitchFamily="2" charset="77"/>
                  </a:rPr>
                  <a:t>     </a:t>
                </a:r>
              </a:p>
            </p:txBody>
          </p:sp>
          <p:sp>
            <p:nvSpPr>
              <p:cNvPr id="66" name="Rektangel 65">
                <a:extLst>
                  <a:ext uri="{FF2B5EF4-FFF2-40B4-BE49-F238E27FC236}">
                    <a16:creationId xmlns:a16="http://schemas.microsoft.com/office/drawing/2014/main" id="{3EC7308F-7D3A-9E4C-A632-0F6CF06118BA}"/>
                  </a:ext>
                </a:extLst>
              </p:cNvPr>
              <p:cNvSpPr/>
              <p:nvPr/>
            </p:nvSpPr>
            <p:spPr>
              <a:xfrm>
                <a:off x="4640300" y="1169885"/>
                <a:ext cx="50002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880D3BA2-D8A0-0245-9C3D-E9D2366A3586}"/>
                  </a:ext>
                </a:extLst>
              </p:cNvPr>
              <p:cNvSpPr/>
              <p:nvPr/>
            </p:nvSpPr>
            <p:spPr>
              <a:xfrm>
                <a:off x="4634896" y="1407623"/>
                <a:ext cx="47586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3</a:t>
                </a:r>
              </a:p>
            </p:txBody>
          </p:sp>
          <p:cxnSp>
            <p:nvCxnSpPr>
              <p:cNvPr id="68" name="Rak 67">
                <a:extLst>
                  <a:ext uri="{FF2B5EF4-FFF2-40B4-BE49-F238E27FC236}">
                    <a16:creationId xmlns:a16="http://schemas.microsoft.com/office/drawing/2014/main" id="{8973AE2D-DBD0-DC4D-AC53-45FDE1ADEB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97418" y="1468039"/>
                <a:ext cx="2113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upp 72">
            <a:extLst>
              <a:ext uri="{FF2B5EF4-FFF2-40B4-BE49-F238E27FC236}">
                <a16:creationId xmlns:a16="http://schemas.microsoft.com/office/drawing/2014/main" id="{3C733354-46A4-0749-8AF9-D5367E13C700}"/>
              </a:ext>
            </a:extLst>
          </p:cNvPr>
          <p:cNvGrpSpPr/>
          <p:nvPr/>
        </p:nvGrpSpPr>
        <p:grpSpPr>
          <a:xfrm>
            <a:off x="4557553" y="3395444"/>
            <a:ext cx="636636" cy="639488"/>
            <a:chOff x="4295874" y="1149246"/>
            <a:chExt cx="636636" cy="639488"/>
          </a:xfrm>
        </p:grpSpPr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676E392F-8347-6348-8349-B5D368B94831}"/>
                </a:ext>
              </a:extLst>
            </p:cNvPr>
            <p:cNvSpPr/>
            <p:nvPr/>
          </p:nvSpPr>
          <p:spPr>
            <a:xfrm>
              <a:off x="4295874" y="1267801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  <p:sp>
          <p:nvSpPr>
            <p:cNvPr id="75" name="Rektangel 74">
              <a:extLst>
                <a:ext uri="{FF2B5EF4-FFF2-40B4-BE49-F238E27FC236}">
                  <a16:creationId xmlns:a16="http://schemas.microsoft.com/office/drawing/2014/main" id="{BB6B136F-7C16-694F-8075-5C4ABDDFACEB}"/>
                </a:ext>
              </a:extLst>
            </p:cNvPr>
            <p:cNvSpPr/>
            <p:nvPr/>
          </p:nvSpPr>
          <p:spPr>
            <a:xfrm>
              <a:off x="4464469" y="1149246"/>
              <a:ext cx="2728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2</a:t>
              </a: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03774023-C92E-3240-B53D-352DD24E07B6}"/>
                </a:ext>
              </a:extLst>
            </p:cNvPr>
            <p:cNvSpPr/>
            <p:nvPr/>
          </p:nvSpPr>
          <p:spPr>
            <a:xfrm>
              <a:off x="4456647" y="1388624"/>
              <a:ext cx="4758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3</a:t>
              </a:r>
            </a:p>
          </p:txBody>
        </p:sp>
        <p:cxnSp>
          <p:nvCxnSpPr>
            <p:cNvPr id="77" name="Rak 76">
              <a:extLst>
                <a:ext uri="{FF2B5EF4-FFF2-40B4-BE49-F238E27FC236}">
                  <a16:creationId xmlns:a16="http://schemas.microsoft.com/office/drawing/2014/main" id="{147251F0-73D2-3643-9D4B-909087EB1346}"/>
                </a:ext>
              </a:extLst>
            </p:cNvPr>
            <p:cNvCxnSpPr>
              <a:cxnSpLocks/>
            </p:cNvCxnSpPr>
            <p:nvPr/>
          </p:nvCxnSpPr>
          <p:spPr>
            <a:xfrm>
              <a:off x="4503696" y="1458684"/>
              <a:ext cx="2336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4" name="Rektangel 83">
            <a:extLst>
              <a:ext uri="{FF2B5EF4-FFF2-40B4-BE49-F238E27FC236}">
                <a16:creationId xmlns:a16="http://schemas.microsoft.com/office/drawing/2014/main" id="{C8F3ED49-A4C5-1B45-BCD4-9E535F37E972}"/>
              </a:ext>
            </a:extLst>
          </p:cNvPr>
          <p:cNvSpPr/>
          <p:nvPr/>
        </p:nvSpPr>
        <p:spPr>
          <a:xfrm>
            <a:off x="5600328" y="2525034"/>
            <a:ext cx="34114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När du ska räkna ut hur mycket en tredjedel av 360 kr är, så dividerar du med 3.</a:t>
            </a:r>
            <a:endParaRPr lang="sv-SE" sz="1200" dirty="0"/>
          </a:p>
          <a:p>
            <a:r>
              <a:rPr lang="sv-SE" sz="400" dirty="0">
                <a:solidFill>
                  <a:schemeClr val="bg1"/>
                </a:solidFill>
              </a:rPr>
              <a:t>r</a:t>
            </a:r>
            <a:endParaRPr lang="sv-SE" sz="500" dirty="0">
              <a:solidFill>
                <a:schemeClr val="bg1"/>
              </a:solidFill>
            </a:endParaRP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65DA1165-DEA1-6848-960C-09AE8E84635C}"/>
              </a:ext>
            </a:extLst>
          </p:cNvPr>
          <p:cNvGrpSpPr/>
          <p:nvPr/>
        </p:nvGrpSpPr>
        <p:grpSpPr>
          <a:xfrm>
            <a:off x="1255124" y="696255"/>
            <a:ext cx="6947360" cy="821387"/>
            <a:chOff x="1255124" y="696255"/>
            <a:chExt cx="6947360" cy="821387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8B3D424C-0D73-364B-9488-6C63B637A330}"/>
                </a:ext>
              </a:extLst>
            </p:cNvPr>
            <p:cNvSpPr/>
            <p:nvPr/>
          </p:nvSpPr>
          <p:spPr>
            <a:xfrm>
              <a:off x="1255124" y="758524"/>
              <a:ext cx="447948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James har 360 kr. Han köper en biobiljett för en tredjedel av pengarna.</a:t>
              </a:r>
            </a:p>
          </p:txBody>
        </p:sp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ABEE105B-9CE7-1D44-ABDB-D87A885AB1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025" t="16067" r="5271"/>
            <a:stretch/>
          </p:blipFill>
          <p:spPr>
            <a:xfrm>
              <a:off x="6100496" y="696255"/>
              <a:ext cx="2101988" cy="821387"/>
            </a:xfrm>
            <a:prstGeom prst="ellipse">
              <a:avLst/>
            </a:prstGeom>
          </p:spPr>
        </p:pic>
      </p:grpSp>
      <p:sp>
        <p:nvSpPr>
          <p:cNvPr id="79" name="Rektangel 78">
            <a:extLst>
              <a:ext uri="{FF2B5EF4-FFF2-40B4-BE49-F238E27FC236}">
                <a16:creationId xmlns:a16="http://schemas.microsoft.com/office/drawing/2014/main" id="{8756A4C4-1466-6A46-A898-2A31F1CC6C44}"/>
              </a:ext>
            </a:extLst>
          </p:cNvPr>
          <p:cNvSpPr/>
          <p:nvPr/>
        </p:nvSpPr>
        <p:spPr>
          <a:xfrm>
            <a:off x="1245594" y="1509744"/>
            <a:ext cx="756915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LcParenR"/>
            </a:pPr>
            <a:r>
              <a:rPr lang="sv-SE" sz="2000" dirty="0"/>
              <a:t>Hur mycket kostar biobiljetten?</a:t>
            </a:r>
          </a:p>
          <a:p>
            <a:r>
              <a:rPr lang="sv-SE" sz="500" dirty="0">
                <a:solidFill>
                  <a:schemeClr val="bg1"/>
                </a:solidFill>
              </a:rPr>
              <a:t>i</a:t>
            </a:r>
          </a:p>
          <a:p>
            <a:r>
              <a:rPr lang="sv-SE" sz="2000" dirty="0"/>
              <a:t>b) 	Hur stor andel av pengarna har James kvar?</a:t>
            </a:r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B91A2129-C90B-CB4A-AB41-4F05020B551B}"/>
              </a:ext>
            </a:extLst>
          </p:cNvPr>
          <p:cNvSpPr/>
          <p:nvPr/>
        </p:nvSpPr>
        <p:spPr>
          <a:xfrm>
            <a:off x="1331796" y="2578710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</a:t>
            </a:r>
            <a:r>
              <a:rPr lang="sv-SE" sz="2000" dirty="0"/>
              <a:t>)</a:t>
            </a:r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E7B3F0B9-733D-E448-9C34-6856A950F54B}"/>
              </a:ext>
            </a:extLst>
          </p:cNvPr>
          <p:cNvSpPr/>
          <p:nvPr/>
        </p:nvSpPr>
        <p:spPr>
          <a:xfrm>
            <a:off x="1375338" y="3517091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</a:t>
            </a:r>
            <a:r>
              <a:rPr lang="sv-SE" sz="2000" dirty="0"/>
              <a:t>)</a:t>
            </a:r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114A3074-D519-C947-82D0-65A8CDC0E614}"/>
              </a:ext>
            </a:extLst>
          </p:cNvPr>
          <p:cNvSpPr/>
          <p:nvPr/>
        </p:nvSpPr>
        <p:spPr>
          <a:xfrm>
            <a:off x="1622211" y="5083069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88" name="Grupp 87">
            <a:extLst>
              <a:ext uri="{FF2B5EF4-FFF2-40B4-BE49-F238E27FC236}">
                <a16:creationId xmlns:a16="http://schemas.microsoft.com/office/drawing/2014/main" id="{610B2EB2-F934-7B4E-9A28-AB66C6507CD6}"/>
              </a:ext>
            </a:extLst>
          </p:cNvPr>
          <p:cNvGrpSpPr/>
          <p:nvPr/>
        </p:nvGrpSpPr>
        <p:grpSpPr>
          <a:xfrm>
            <a:off x="2476838" y="5092752"/>
            <a:ext cx="3765263" cy="409282"/>
            <a:chOff x="2461242" y="6051666"/>
            <a:chExt cx="3765263" cy="409282"/>
          </a:xfrm>
        </p:grpSpPr>
        <p:sp>
          <p:nvSpPr>
            <p:cNvPr id="96" name="Rektangel 95">
              <a:extLst>
                <a:ext uri="{FF2B5EF4-FFF2-40B4-BE49-F238E27FC236}">
                  <a16:creationId xmlns:a16="http://schemas.microsoft.com/office/drawing/2014/main" id="{DA47B63B-B83F-0748-BBE3-B602328F554A}"/>
                </a:ext>
              </a:extLst>
            </p:cNvPr>
            <p:cNvSpPr/>
            <p:nvPr/>
          </p:nvSpPr>
          <p:spPr>
            <a:xfrm>
              <a:off x="2461242" y="6051666"/>
              <a:ext cx="37652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a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Biobiljetten kostar 120 kr.  </a:t>
              </a:r>
            </a:p>
          </p:txBody>
        </p:sp>
        <p:sp>
          <p:nvSpPr>
            <p:cNvPr id="98" name="Rektangel 97">
              <a:extLst>
                <a:ext uri="{FF2B5EF4-FFF2-40B4-BE49-F238E27FC236}">
                  <a16:creationId xmlns:a16="http://schemas.microsoft.com/office/drawing/2014/main" id="{1076B0EA-59F0-E149-8E3F-8F2E60C2D8B4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102" name="Grupp 101">
            <a:extLst>
              <a:ext uri="{FF2B5EF4-FFF2-40B4-BE49-F238E27FC236}">
                <a16:creationId xmlns:a16="http://schemas.microsoft.com/office/drawing/2014/main" id="{0BC1B98D-53D1-724A-8A8D-C2DA1F8E6602}"/>
              </a:ext>
            </a:extLst>
          </p:cNvPr>
          <p:cNvGrpSpPr/>
          <p:nvPr/>
        </p:nvGrpSpPr>
        <p:grpSpPr>
          <a:xfrm>
            <a:off x="2492252" y="5642305"/>
            <a:ext cx="4727010" cy="654857"/>
            <a:chOff x="2461243" y="5946362"/>
            <a:chExt cx="4727010" cy="654857"/>
          </a:xfrm>
        </p:grpSpPr>
        <p:sp>
          <p:nvSpPr>
            <p:cNvPr id="103" name="Rektangel 102">
              <a:extLst>
                <a:ext uri="{FF2B5EF4-FFF2-40B4-BE49-F238E27FC236}">
                  <a16:creationId xmlns:a16="http://schemas.microsoft.com/office/drawing/2014/main" id="{5B93DC39-11BD-C54B-A2C6-47DAF8F6AE26}"/>
                </a:ext>
              </a:extLst>
            </p:cNvPr>
            <p:cNvSpPr/>
            <p:nvPr/>
          </p:nvSpPr>
          <p:spPr>
            <a:xfrm>
              <a:off x="2461243" y="6051666"/>
              <a:ext cx="472701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b</a:t>
              </a:r>
              <a:r>
                <a:rPr lang="sv-SE" sz="2000" dirty="0"/>
                <a:t>)   </a:t>
              </a:r>
              <a:r>
                <a:rPr lang="sv-SE" sz="2000" dirty="0">
                  <a:latin typeface="Bradley Hand" pitchFamily="2" charset="77"/>
                </a:rPr>
                <a:t>James har kvar      av pengarna. </a:t>
              </a:r>
              <a:endParaRPr lang="sv-SE" sz="2000" dirty="0"/>
            </a:p>
          </p:txBody>
        </p:sp>
        <p:grpSp>
          <p:nvGrpSpPr>
            <p:cNvPr id="104" name="Grupp 103">
              <a:extLst>
                <a:ext uri="{FF2B5EF4-FFF2-40B4-BE49-F238E27FC236}">
                  <a16:creationId xmlns:a16="http://schemas.microsoft.com/office/drawing/2014/main" id="{25763304-A67D-7A4A-B1FF-C9F851D66907}"/>
                </a:ext>
              </a:extLst>
            </p:cNvPr>
            <p:cNvGrpSpPr/>
            <p:nvPr/>
          </p:nvGrpSpPr>
          <p:grpSpPr>
            <a:xfrm>
              <a:off x="2663776" y="5946362"/>
              <a:ext cx="2225309" cy="654857"/>
              <a:chOff x="4295874" y="1153325"/>
              <a:chExt cx="2225309" cy="654857"/>
            </a:xfrm>
          </p:grpSpPr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3E4610E2-5CC6-CB49-8A9B-6ED271951419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106" name="Rektangel 105">
                <a:extLst>
                  <a:ext uri="{FF2B5EF4-FFF2-40B4-BE49-F238E27FC236}">
                    <a16:creationId xmlns:a16="http://schemas.microsoft.com/office/drawing/2014/main" id="{B0AF3250-105B-0D41-89F0-6511817DC395}"/>
                  </a:ext>
                </a:extLst>
              </p:cNvPr>
              <p:cNvSpPr/>
              <p:nvPr/>
            </p:nvSpPr>
            <p:spPr>
              <a:xfrm>
                <a:off x="6244816" y="1153325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2</a:t>
                </a:r>
              </a:p>
            </p:txBody>
          </p:sp>
          <p:sp>
            <p:nvSpPr>
              <p:cNvPr id="107" name="Rektangel 106">
                <a:extLst>
                  <a:ext uri="{FF2B5EF4-FFF2-40B4-BE49-F238E27FC236}">
                    <a16:creationId xmlns:a16="http://schemas.microsoft.com/office/drawing/2014/main" id="{2BC89691-1C12-CD45-8E14-42EF38FCAB54}"/>
                  </a:ext>
                </a:extLst>
              </p:cNvPr>
              <p:cNvSpPr/>
              <p:nvPr/>
            </p:nvSpPr>
            <p:spPr>
              <a:xfrm>
                <a:off x="6248347" y="1408072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3</a:t>
                </a:r>
              </a:p>
            </p:txBody>
          </p:sp>
          <p:cxnSp>
            <p:nvCxnSpPr>
              <p:cNvPr id="108" name="Rak 107">
                <a:extLst>
                  <a:ext uri="{FF2B5EF4-FFF2-40B4-BE49-F238E27FC236}">
                    <a16:creationId xmlns:a16="http://schemas.microsoft.com/office/drawing/2014/main" id="{CE47707F-30DB-074C-A71F-53E3A83FBC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84043" y="1462763"/>
                <a:ext cx="23360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2613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44" grpId="0"/>
      <p:bldP spid="84" grpId="0" animBg="1"/>
      <p:bldP spid="79" grpId="0"/>
      <p:bldP spid="85" grpId="0"/>
      <p:bldP spid="86" grpId="0"/>
      <p:bldP spid="87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34043</TotalTime>
  <Words>512</Words>
  <Application>Microsoft Macintosh PowerPoint</Application>
  <PresentationFormat>Bildspel på skärmen (4:3)</PresentationFormat>
  <Paragraphs>179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303</cp:revision>
  <dcterms:created xsi:type="dcterms:W3CDTF">2017-04-10T07:17:33Z</dcterms:created>
  <dcterms:modified xsi:type="dcterms:W3CDTF">2020-07-03T09:15:01Z</dcterms:modified>
</cp:coreProperties>
</file>