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6" r:id="rId2"/>
    <p:sldId id="355" r:id="rId3"/>
    <p:sldId id="356" r:id="rId4"/>
    <p:sldId id="357" r:id="rId5"/>
    <p:sldId id="326" r:id="rId6"/>
    <p:sldId id="348" r:id="rId7"/>
    <p:sldId id="358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9052" autoAdjust="0"/>
  </p:normalViewPr>
  <p:slideViewPr>
    <p:cSldViewPr snapToGrid="0" snapToObjects="1">
      <p:cViewPr>
        <p:scale>
          <a:sx n="191" d="100"/>
          <a:sy n="191" d="100"/>
        </p:scale>
        <p:origin x="5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3.tiff"/><Relationship Id="rId5" Type="http://schemas.openxmlformats.org/officeDocument/2006/relationships/image" Target="../media/image8.tiff"/><Relationship Id="rId10" Type="http://schemas.openxmlformats.org/officeDocument/2006/relationships/image" Target="../media/image1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1.2	                                   Bråkform och decimalform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082122" y="919541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Tiondel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5" name="Bildobjekt 84">
            <a:extLst>
              <a:ext uri="{FF2B5EF4-FFF2-40B4-BE49-F238E27FC236}">
                <a16:creationId xmlns:a16="http://schemas.microsoft.com/office/drawing/2014/main" id="{16E7E775-1437-754D-940A-607C8510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är 1 m och är indelad i </a:t>
            </a:r>
            <a:r>
              <a:rPr lang="sv-SE" sz="2000" dirty="0">
                <a:solidFill>
                  <a:srgbClr val="C00000"/>
                </a:solidFill>
              </a:rPr>
              <a:t>10 lika stora </a:t>
            </a:r>
            <a:r>
              <a:rPr lang="sv-SE" sz="2000" dirty="0"/>
              <a:t>delar. 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B3B03CB-1A9D-4042-804D-307A0A0D43F4}"/>
              </a:ext>
            </a:extLst>
          </p:cNvPr>
          <p:cNvSpPr/>
          <p:nvPr/>
        </p:nvSpPr>
        <p:spPr>
          <a:xfrm>
            <a:off x="5504209" y="1389045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decimeter</a:t>
            </a:r>
            <a:r>
              <a:rPr lang="sv-SE" sz="2000" dirty="0"/>
              <a:t>.  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ED735214-8F54-834B-8A6D-A0F7316102CD}"/>
              </a:ext>
            </a:extLst>
          </p:cNvPr>
          <p:cNvGrpSpPr/>
          <p:nvPr/>
        </p:nvGrpSpPr>
        <p:grpSpPr>
          <a:xfrm>
            <a:off x="3994148" y="1863035"/>
            <a:ext cx="981976" cy="732973"/>
            <a:chOff x="3674370" y="3733007"/>
            <a:chExt cx="1238659" cy="1036684"/>
          </a:xfrm>
        </p:grpSpPr>
        <p:pic>
          <p:nvPicPr>
            <p:cNvPr id="89" name="Bildobjekt 88">
              <a:extLst>
                <a:ext uri="{FF2B5EF4-FFF2-40B4-BE49-F238E27FC236}">
                  <a16:creationId xmlns:a16="http://schemas.microsoft.com/office/drawing/2014/main" id="{2FA504B9-611E-CF4F-AE9C-71BB39B99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4370" y="4403479"/>
              <a:ext cx="1238659" cy="366212"/>
            </a:xfrm>
            <a:prstGeom prst="rect">
              <a:avLst/>
            </a:prstGeom>
          </p:spPr>
        </p:pic>
        <p:cxnSp>
          <p:nvCxnSpPr>
            <p:cNvPr id="90" name="Rak 89">
              <a:extLst>
                <a:ext uri="{FF2B5EF4-FFF2-40B4-BE49-F238E27FC236}">
                  <a16:creationId xmlns:a16="http://schemas.microsoft.com/office/drawing/2014/main" id="{6E834A3F-B745-374E-A04C-BD9ED51D9118}"/>
                </a:ext>
              </a:extLst>
            </p:cNvPr>
            <p:cNvCxnSpPr>
              <a:cxnSpLocks/>
            </p:cNvCxnSpPr>
            <p:nvPr/>
          </p:nvCxnSpPr>
          <p:spPr>
            <a:xfrm>
              <a:off x="4777020" y="3783712"/>
              <a:ext cx="136009" cy="69583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Rak 90">
              <a:extLst>
                <a:ext uri="{FF2B5EF4-FFF2-40B4-BE49-F238E27FC236}">
                  <a16:creationId xmlns:a16="http://schemas.microsoft.com/office/drawing/2014/main" id="{BDC9A38F-053C-CB44-ACBE-6FFDA08D9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4372" y="3733007"/>
              <a:ext cx="161684" cy="68236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Rektangel 91">
            <a:extLst>
              <a:ext uri="{FF2B5EF4-FFF2-40B4-BE49-F238E27FC236}">
                <a16:creationId xmlns:a16="http://schemas.microsoft.com/office/drawing/2014/main" id="{3237797E-AF8A-B34C-983B-DAAA2C831C55}"/>
              </a:ext>
            </a:extLst>
          </p:cNvPr>
          <p:cNvSpPr/>
          <p:nvPr/>
        </p:nvSpPr>
        <p:spPr>
          <a:xfrm>
            <a:off x="3259004" y="2277509"/>
            <a:ext cx="89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dm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9E093010-5816-F84B-BFB9-D044B3C71233}"/>
              </a:ext>
            </a:extLst>
          </p:cNvPr>
          <p:cNvGrpSpPr/>
          <p:nvPr/>
        </p:nvGrpSpPr>
        <p:grpSpPr>
          <a:xfrm>
            <a:off x="2564504" y="2830299"/>
            <a:ext cx="4361262" cy="646929"/>
            <a:chOff x="3551263" y="4497747"/>
            <a:chExt cx="4361262" cy="646929"/>
          </a:xfrm>
        </p:grpSpPr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50CDF20E-C00B-2D48-86A0-05EDCE4A6FBA}"/>
                </a:ext>
              </a:extLst>
            </p:cNvPr>
            <p:cNvSpPr/>
            <p:nvPr/>
          </p:nvSpPr>
          <p:spPr>
            <a:xfrm>
              <a:off x="3551263" y="4568310"/>
              <a:ext cx="436126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decimeter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tiondels</a:t>
              </a:r>
              <a:r>
                <a:rPr lang="sv-SE" sz="2000" i="1" dirty="0"/>
                <a:t> </a:t>
              </a:r>
              <a:r>
                <a:rPr lang="sv-SE" sz="2000" dirty="0"/>
                <a:t>meter,      m.  </a:t>
              </a:r>
              <a:endParaRPr lang="sv-SE" dirty="0"/>
            </a:p>
          </p:txBody>
        </p:sp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BE78CD08-41B0-F74D-9D78-8697AA89854B}"/>
                </a:ext>
              </a:extLst>
            </p:cNvPr>
            <p:cNvGrpSpPr/>
            <p:nvPr/>
          </p:nvGrpSpPr>
          <p:grpSpPr>
            <a:xfrm>
              <a:off x="7026741" y="4497747"/>
              <a:ext cx="540104" cy="646929"/>
              <a:chOff x="7416923" y="2082124"/>
              <a:chExt cx="540104" cy="646929"/>
            </a:xfrm>
          </p:grpSpPr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CD674EC0-0A40-A847-A3B5-33F798832BDC}"/>
                  </a:ext>
                </a:extLst>
              </p:cNvPr>
              <p:cNvSpPr/>
              <p:nvPr/>
            </p:nvSpPr>
            <p:spPr>
              <a:xfrm>
                <a:off x="7487754" y="2082124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2CC8D775-4FA2-C941-B93C-CF4FA0647F01}"/>
                  </a:ext>
                </a:extLst>
              </p:cNvPr>
              <p:cNvSpPr/>
              <p:nvPr/>
            </p:nvSpPr>
            <p:spPr>
              <a:xfrm>
                <a:off x="7416923" y="2328943"/>
                <a:ext cx="476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C72F2D8B-381F-7B40-BC85-21BC48A1B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0392" y="2411506"/>
                <a:ext cx="22344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1716459" y="3284382"/>
            <a:ext cx="5671793" cy="716690"/>
            <a:chOff x="4842409" y="4489541"/>
            <a:chExt cx="5671793" cy="716690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4842409" y="4610002"/>
              <a:ext cx="5671793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När en </a:t>
              </a:r>
              <a:r>
                <a:rPr lang="sv-SE" sz="2000" dirty="0">
                  <a:solidFill>
                    <a:schemeClr val="tx1"/>
                  </a:solidFill>
                </a:rPr>
                <a:t>tiondel</a:t>
              </a:r>
              <a:r>
                <a:rPr lang="sv-SE" sz="2000" i="1" dirty="0">
                  <a:solidFill>
                    <a:srgbClr val="C00000"/>
                  </a:solidFill>
                </a:rPr>
                <a:t> </a:t>
              </a:r>
              <a:r>
                <a:rPr lang="sv-SE" sz="2000" dirty="0">
                  <a:solidFill>
                    <a:schemeClr val="tx1"/>
                  </a:solidFill>
                </a:rPr>
                <a:t>skrivs        så är det skrivet i </a:t>
              </a:r>
              <a:r>
                <a:rPr lang="sv-SE" sz="2000" i="1" dirty="0">
                  <a:solidFill>
                    <a:srgbClr val="C00000"/>
                  </a:solidFill>
                </a:rPr>
                <a:t>bråkform</a:t>
              </a:r>
              <a:r>
                <a:rPr lang="sv-SE" sz="2000" dirty="0">
                  <a:solidFill>
                    <a:schemeClr val="tx1"/>
                  </a:solidFill>
                </a:rPr>
                <a:t>. 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026740" y="4489541"/>
              <a:ext cx="664415" cy="716690"/>
              <a:chOff x="7416922" y="2073918"/>
              <a:chExt cx="664415" cy="716690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96675" y="2073918"/>
                <a:ext cx="5846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16922" y="2328943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13D81E6-C54F-194C-8FBF-3774120A893E}"/>
              </a:ext>
            </a:extLst>
          </p:cNvPr>
          <p:cNvSpPr/>
          <p:nvPr/>
        </p:nvSpPr>
        <p:spPr>
          <a:xfrm>
            <a:off x="1025639" y="3891587"/>
            <a:ext cx="768532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Men en </a:t>
            </a:r>
            <a:r>
              <a:rPr lang="sv-SE" sz="2000" dirty="0">
                <a:solidFill>
                  <a:schemeClr val="tx1"/>
                </a:solidFill>
              </a:rPr>
              <a:t>tiondel kan också skrivas </a:t>
            </a:r>
            <a:r>
              <a:rPr lang="sv-SE" sz="2400" dirty="0">
                <a:solidFill>
                  <a:srgbClr val="C00000"/>
                </a:solidFill>
              </a:rPr>
              <a:t>0,1</a:t>
            </a:r>
            <a:r>
              <a:rPr lang="sv-SE" sz="2000" dirty="0">
                <a:solidFill>
                  <a:schemeClr val="tx1"/>
                </a:solidFill>
              </a:rPr>
              <a:t>. Då är det skrivet i </a:t>
            </a:r>
            <a:r>
              <a:rPr lang="sv-SE" sz="2000" i="1" dirty="0">
                <a:solidFill>
                  <a:srgbClr val="C00000"/>
                </a:solidFill>
              </a:rPr>
              <a:t>decimalform</a:t>
            </a:r>
            <a:r>
              <a:rPr lang="sv-SE" sz="2000" dirty="0">
                <a:solidFill>
                  <a:schemeClr val="tx1"/>
                </a:solidFill>
              </a:rPr>
              <a:t>. 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0CB1DB8-FC23-684F-91FD-F44CF9633A45}"/>
              </a:ext>
            </a:extLst>
          </p:cNvPr>
          <p:cNvGrpSpPr/>
          <p:nvPr/>
        </p:nvGrpSpPr>
        <p:grpSpPr>
          <a:xfrm>
            <a:off x="2956452" y="4996251"/>
            <a:ext cx="2991702" cy="1015663"/>
            <a:chOff x="1195597" y="5700181"/>
            <a:chExt cx="2991702" cy="1015663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B888C80-3B3B-0043-A16D-49479239025A}"/>
                </a:ext>
              </a:extLst>
            </p:cNvPr>
            <p:cNvSpPr txBox="1"/>
            <p:nvPr/>
          </p:nvSpPr>
          <p:spPr>
            <a:xfrm>
              <a:off x="1195597" y="5700181"/>
              <a:ext cx="2991702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en tiondel </a:t>
              </a:r>
              <a:r>
                <a:rPr lang="sv-SE" sz="2000" dirty="0"/>
                <a:t>=        =</a:t>
              </a:r>
              <a:r>
                <a:rPr lang="sv-SE" sz="2400" dirty="0"/>
                <a:t> 0,1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9544B9DA-0201-2741-9178-222024AF9A2E}"/>
                </a:ext>
              </a:extLst>
            </p:cNvPr>
            <p:cNvSpPr/>
            <p:nvPr/>
          </p:nvSpPr>
          <p:spPr>
            <a:xfrm>
              <a:off x="2786547" y="5869760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2FDB8295-F3D1-7349-87C2-2DBDB1505ACB}"/>
                </a:ext>
              </a:extLst>
            </p:cNvPr>
            <p:cNvSpPr/>
            <p:nvPr/>
          </p:nvSpPr>
          <p:spPr>
            <a:xfrm>
              <a:off x="2706794" y="6124785"/>
              <a:ext cx="593853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  <p:cxnSp>
          <p:nvCxnSpPr>
            <p:cNvPr id="131" name="Rak 130">
              <a:extLst>
                <a:ext uri="{FF2B5EF4-FFF2-40B4-BE49-F238E27FC236}">
                  <a16:creationId xmlns:a16="http://schemas.microsoft.com/office/drawing/2014/main" id="{7265A797-E342-EF4B-A168-7D343EFF332C}"/>
                </a:ext>
              </a:extLst>
            </p:cNvPr>
            <p:cNvCxnSpPr>
              <a:cxnSpLocks/>
            </p:cNvCxnSpPr>
            <p:nvPr/>
          </p:nvCxnSpPr>
          <p:spPr>
            <a:xfrm>
              <a:off x="2803464" y="6226266"/>
              <a:ext cx="3046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5FF89CDF-36EF-AF4C-B441-76AA9AE1FA96}"/>
              </a:ext>
            </a:extLst>
          </p:cNvPr>
          <p:cNvGrpSpPr/>
          <p:nvPr/>
        </p:nvGrpSpPr>
        <p:grpSpPr>
          <a:xfrm>
            <a:off x="3675629" y="5768822"/>
            <a:ext cx="1065163" cy="769601"/>
            <a:chOff x="3938138" y="5747657"/>
            <a:chExt cx="1065163" cy="769601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7A33F03-6CC8-D841-9764-852D410DD3DD}"/>
                </a:ext>
              </a:extLst>
            </p:cNvPr>
            <p:cNvSpPr txBox="1"/>
            <p:nvPr/>
          </p:nvSpPr>
          <p:spPr>
            <a:xfrm>
              <a:off x="3938138" y="6147926"/>
              <a:ext cx="1065163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bråkform</a:t>
              </a:r>
            </a:p>
          </p:txBody>
        </p: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1F9D4871-40C9-5048-B31C-0D0A3686D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4848" y="5747657"/>
              <a:ext cx="351233" cy="3920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FE4941A6-C7CE-9C42-AE86-4ED0E21DE21C}"/>
              </a:ext>
            </a:extLst>
          </p:cNvPr>
          <p:cNvGrpSpPr/>
          <p:nvPr/>
        </p:nvGrpSpPr>
        <p:grpSpPr>
          <a:xfrm>
            <a:off x="5000219" y="5678280"/>
            <a:ext cx="1404807" cy="865703"/>
            <a:chOff x="3938138" y="5651555"/>
            <a:chExt cx="1404807" cy="865703"/>
          </a:xfrm>
        </p:grpSpPr>
        <p:sp>
          <p:nvSpPr>
            <p:cNvPr id="133" name="textruta 132">
              <a:extLst>
                <a:ext uri="{FF2B5EF4-FFF2-40B4-BE49-F238E27FC236}">
                  <a16:creationId xmlns:a16="http://schemas.microsoft.com/office/drawing/2014/main" id="{274E6F56-AB26-C64F-B7EE-F54B8A0B4F33}"/>
                </a:ext>
              </a:extLst>
            </p:cNvPr>
            <p:cNvSpPr txBox="1"/>
            <p:nvPr/>
          </p:nvSpPr>
          <p:spPr>
            <a:xfrm>
              <a:off x="3938138" y="6147926"/>
              <a:ext cx="140480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decimalform</a:t>
              </a:r>
            </a:p>
          </p:txBody>
        </p:sp>
        <p:cxnSp>
          <p:nvCxnSpPr>
            <p:cNvPr id="134" name="Rak pil 133">
              <a:extLst>
                <a:ext uri="{FF2B5EF4-FFF2-40B4-BE49-F238E27FC236}">
                  <a16:creationId xmlns:a16="http://schemas.microsoft.com/office/drawing/2014/main" id="{87E50DB4-B844-7D40-A83C-5D4A6CDE70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5937" y="5651555"/>
              <a:ext cx="268911" cy="4881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71FB7A0D-F9D1-8241-8076-67F0C6B41AE8}"/>
              </a:ext>
            </a:extLst>
          </p:cNvPr>
          <p:cNvGrpSpPr/>
          <p:nvPr/>
        </p:nvGrpSpPr>
        <p:grpSpPr>
          <a:xfrm>
            <a:off x="5359062" y="4644830"/>
            <a:ext cx="1566704" cy="788292"/>
            <a:chOff x="3938138" y="6147926"/>
            <a:chExt cx="1566704" cy="788292"/>
          </a:xfrm>
        </p:grpSpPr>
        <p:sp>
          <p:nvSpPr>
            <p:cNvPr id="137" name="textruta 136">
              <a:extLst>
                <a:ext uri="{FF2B5EF4-FFF2-40B4-BE49-F238E27FC236}">
                  <a16:creationId xmlns:a16="http://schemas.microsoft.com/office/drawing/2014/main" id="{B1F8EB79-7AF4-F24A-B264-E76A8F97846D}"/>
                </a:ext>
              </a:extLst>
            </p:cNvPr>
            <p:cNvSpPr txBox="1"/>
            <p:nvPr/>
          </p:nvSpPr>
          <p:spPr>
            <a:xfrm>
              <a:off x="3938138" y="6147926"/>
              <a:ext cx="1566704" cy="36933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decimaltecken</a:t>
              </a:r>
            </a:p>
          </p:txBody>
        </p:sp>
        <p:cxnSp>
          <p:nvCxnSpPr>
            <p:cNvPr id="138" name="Rak pil 137">
              <a:extLst>
                <a:ext uri="{FF2B5EF4-FFF2-40B4-BE49-F238E27FC236}">
                  <a16:creationId xmlns:a16="http://schemas.microsoft.com/office/drawing/2014/main" id="{63B0D794-AA48-6C42-8409-0288ED61A9BB}"/>
                </a:ext>
              </a:extLst>
            </p:cNvPr>
            <p:cNvCxnSpPr>
              <a:cxnSpLocks/>
            </p:cNvCxnSpPr>
            <p:nvPr/>
          </p:nvCxnSpPr>
          <p:spPr>
            <a:xfrm>
              <a:off x="3938138" y="6517258"/>
              <a:ext cx="0" cy="4189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F64FDC0F-3751-B349-B6CE-C5C3FB1C40CD}"/>
              </a:ext>
            </a:extLst>
          </p:cNvPr>
          <p:cNvGrpSpPr/>
          <p:nvPr/>
        </p:nvGrpSpPr>
        <p:grpSpPr>
          <a:xfrm>
            <a:off x="5548262" y="5335666"/>
            <a:ext cx="1377504" cy="369332"/>
            <a:chOff x="3553352" y="6147926"/>
            <a:chExt cx="1377504" cy="369332"/>
          </a:xfrm>
        </p:grpSpPr>
        <p:sp>
          <p:nvSpPr>
            <p:cNvPr id="141" name="textruta 140">
              <a:extLst>
                <a:ext uri="{FF2B5EF4-FFF2-40B4-BE49-F238E27FC236}">
                  <a16:creationId xmlns:a16="http://schemas.microsoft.com/office/drawing/2014/main" id="{853E62A2-3D04-2448-97E9-998FFDBFDEE3}"/>
                </a:ext>
              </a:extLst>
            </p:cNvPr>
            <p:cNvSpPr txBox="1"/>
            <p:nvPr/>
          </p:nvSpPr>
          <p:spPr>
            <a:xfrm>
              <a:off x="3938138" y="6147926"/>
              <a:ext cx="992718" cy="36933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</a:t>
              </a:r>
            </a:p>
          </p:txBody>
        </p:sp>
        <p:cxnSp>
          <p:nvCxnSpPr>
            <p:cNvPr id="142" name="Rak pil 141">
              <a:extLst>
                <a:ext uri="{FF2B5EF4-FFF2-40B4-BE49-F238E27FC236}">
                  <a16:creationId xmlns:a16="http://schemas.microsoft.com/office/drawing/2014/main" id="{7C7AF079-8236-294C-ACC3-4D2B63074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3352" y="6320016"/>
              <a:ext cx="38478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7" grpId="0"/>
      <p:bldP spid="92" grpId="0"/>
      <p:bldP spid="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B3C5C2C-AE0C-4D4C-B1B0-2BDDA1FF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39" y="1016744"/>
            <a:ext cx="7685322" cy="30277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019BF4E-0C24-E24E-B139-E90AA02B14F0}"/>
              </a:ext>
            </a:extLst>
          </p:cNvPr>
          <p:cNvSpPr/>
          <p:nvPr/>
        </p:nvSpPr>
        <p:spPr>
          <a:xfrm>
            <a:off x="2433502" y="2349285"/>
            <a:ext cx="5073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Fem decimeter är fem tiondels meter. 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638616A-0B34-F143-A63D-B84C2E864E65}"/>
              </a:ext>
            </a:extLst>
          </p:cNvPr>
          <p:cNvGrpSpPr/>
          <p:nvPr/>
        </p:nvGrpSpPr>
        <p:grpSpPr>
          <a:xfrm>
            <a:off x="3331402" y="2928585"/>
            <a:ext cx="4361262" cy="646929"/>
            <a:chOff x="6260532" y="4497747"/>
            <a:chExt cx="4361262" cy="64692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0322AE0-68DD-AE45-87B8-0BCD344B8421}"/>
                </a:ext>
              </a:extLst>
            </p:cNvPr>
            <p:cNvSpPr/>
            <p:nvPr/>
          </p:nvSpPr>
          <p:spPr>
            <a:xfrm>
              <a:off x="6260532" y="4621157"/>
              <a:ext cx="436126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5 dm =       m = 0,5 m  </a:t>
              </a:r>
              <a:endParaRPr lang="sv-SE" dirty="0"/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C1E7BB1E-DB22-EF4F-833A-CE40E8A4885A}"/>
                </a:ext>
              </a:extLst>
            </p:cNvPr>
            <p:cNvGrpSpPr/>
            <p:nvPr/>
          </p:nvGrpSpPr>
          <p:grpSpPr>
            <a:xfrm>
              <a:off x="7026741" y="4497747"/>
              <a:ext cx="540104" cy="646929"/>
              <a:chOff x="7416923" y="2082124"/>
              <a:chExt cx="540104" cy="646929"/>
            </a:xfrm>
          </p:grpSpPr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809843C7-FD45-9F49-B01D-7204ED580F74}"/>
                  </a:ext>
                </a:extLst>
              </p:cNvPr>
              <p:cNvSpPr/>
              <p:nvPr/>
            </p:nvSpPr>
            <p:spPr>
              <a:xfrm>
                <a:off x="7487754" y="2082124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7D94D2A-9A87-2543-B569-AE3BF2F192A0}"/>
                  </a:ext>
                </a:extLst>
              </p:cNvPr>
              <p:cNvSpPr/>
              <p:nvPr/>
            </p:nvSpPr>
            <p:spPr>
              <a:xfrm>
                <a:off x="7416923" y="2328943"/>
                <a:ext cx="476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9839B286-9208-0743-BCA1-3519F76D2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2730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08D04B02-3326-1A4D-813B-8501E09DD580}"/>
              </a:ext>
            </a:extLst>
          </p:cNvPr>
          <p:cNvGrpSpPr/>
          <p:nvPr/>
        </p:nvGrpSpPr>
        <p:grpSpPr>
          <a:xfrm>
            <a:off x="759599" y="1400252"/>
            <a:ext cx="3812401" cy="869761"/>
            <a:chOff x="932734" y="859012"/>
            <a:chExt cx="3812401" cy="869761"/>
          </a:xfrm>
        </p:grpSpPr>
        <p:sp>
          <p:nvSpPr>
            <p:cNvPr id="11" name="Höger klammerparentes 10">
              <a:extLst>
                <a:ext uri="{FF2B5EF4-FFF2-40B4-BE49-F238E27FC236}">
                  <a16:creationId xmlns:a16="http://schemas.microsoft.com/office/drawing/2014/main" id="{1A63C5C9-27B8-824D-AE41-0AFEB51DA484}"/>
                </a:ext>
              </a:extLst>
            </p:cNvPr>
            <p:cNvSpPr/>
            <p:nvPr/>
          </p:nvSpPr>
          <p:spPr>
            <a:xfrm rot="5400000">
              <a:off x="2638881" y="-847135"/>
              <a:ext cx="400108" cy="3812401"/>
            </a:xfrm>
            <a:prstGeom prst="rightBrace">
              <a:avLst>
                <a:gd name="adj1" fmla="val 8333"/>
                <a:gd name="adj2" fmla="val 5037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D2A5F35-1AF7-6646-9C6E-6233F5F47A40}"/>
                </a:ext>
              </a:extLst>
            </p:cNvPr>
            <p:cNvSpPr/>
            <p:nvPr/>
          </p:nvSpPr>
          <p:spPr>
            <a:xfrm>
              <a:off x="2433502" y="1267108"/>
              <a:ext cx="810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5 dm 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F805C413-2089-B443-9F76-0324FB236CCB}"/>
              </a:ext>
            </a:extLst>
          </p:cNvPr>
          <p:cNvGrpSpPr/>
          <p:nvPr/>
        </p:nvGrpSpPr>
        <p:grpSpPr>
          <a:xfrm>
            <a:off x="2930745" y="3974040"/>
            <a:ext cx="3282509" cy="1015663"/>
            <a:chOff x="773682" y="5700181"/>
            <a:chExt cx="3282509" cy="1015663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0D624BD-0982-1242-B373-B64CC0F92398}"/>
                </a:ext>
              </a:extLst>
            </p:cNvPr>
            <p:cNvSpPr txBox="1"/>
            <p:nvPr/>
          </p:nvSpPr>
          <p:spPr>
            <a:xfrm>
              <a:off x="773682" y="5700181"/>
              <a:ext cx="3282509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fem tiondelar </a:t>
              </a:r>
              <a:r>
                <a:rPr lang="sv-SE" sz="2000" dirty="0"/>
                <a:t>=        =</a:t>
              </a:r>
              <a:r>
                <a:rPr lang="sv-SE" sz="2400" dirty="0"/>
                <a:t> 0,5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FFA68B5-D005-7F47-ABD1-5D1BD2F4E218}"/>
                </a:ext>
              </a:extLst>
            </p:cNvPr>
            <p:cNvSpPr/>
            <p:nvPr/>
          </p:nvSpPr>
          <p:spPr>
            <a:xfrm>
              <a:off x="2884977" y="5834430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5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D271A95B-3664-5E4B-8620-0305F4BC8216}"/>
                </a:ext>
              </a:extLst>
            </p:cNvPr>
            <p:cNvSpPr/>
            <p:nvPr/>
          </p:nvSpPr>
          <p:spPr>
            <a:xfrm>
              <a:off x="2808429" y="6159721"/>
              <a:ext cx="593853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FCF4762A-16DF-EC48-85AC-2ED6DEC7B0EF}"/>
                </a:ext>
              </a:extLst>
            </p:cNvPr>
            <p:cNvCxnSpPr>
              <a:cxnSpLocks/>
            </p:cNvCxnSpPr>
            <p:nvPr/>
          </p:nvCxnSpPr>
          <p:spPr>
            <a:xfrm>
              <a:off x="2878975" y="6226266"/>
              <a:ext cx="2983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B312F3A-7DD3-EA45-B687-101FF5213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149346" y="667436"/>
            <a:ext cx="1850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Hundradel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5" name="Bildobjekt 84">
            <a:extLst>
              <a:ext uri="{FF2B5EF4-FFF2-40B4-BE49-F238E27FC236}">
                <a16:creationId xmlns:a16="http://schemas.microsoft.com/office/drawing/2014/main" id="{16E7E775-1437-754D-940A-607C8510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är även indelad i </a:t>
            </a:r>
            <a:r>
              <a:rPr lang="sv-SE" sz="2000" dirty="0">
                <a:solidFill>
                  <a:srgbClr val="C00000"/>
                </a:solidFill>
              </a:rPr>
              <a:t>100 lika stora </a:t>
            </a:r>
            <a:r>
              <a:rPr lang="sv-SE" sz="2000" dirty="0"/>
              <a:t>delar. 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B3B03CB-1A9D-4042-804D-307A0A0D43F4}"/>
              </a:ext>
            </a:extLst>
          </p:cNvPr>
          <p:cNvSpPr/>
          <p:nvPr/>
        </p:nvSpPr>
        <p:spPr>
          <a:xfrm>
            <a:off x="5060759" y="1375864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centimeter</a:t>
            </a:r>
            <a:r>
              <a:rPr lang="sv-SE" sz="2000" dirty="0"/>
              <a:t>.  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9E093010-5816-F84B-BFB9-D044B3C71233}"/>
              </a:ext>
            </a:extLst>
          </p:cNvPr>
          <p:cNvGrpSpPr/>
          <p:nvPr/>
        </p:nvGrpSpPr>
        <p:grpSpPr>
          <a:xfrm>
            <a:off x="1764939" y="2467726"/>
            <a:ext cx="5564925" cy="674631"/>
            <a:chOff x="3174494" y="4470689"/>
            <a:chExt cx="5564925" cy="674631"/>
          </a:xfrm>
        </p:grpSpPr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50CDF20E-C00B-2D48-86A0-05EDCE4A6FBA}"/>
                </a:ext>
              </a:extLst>
            </p:cNvPr>
            <p:cNvSpPr/>
            <p:nvPr/>
          </p:nvSpPr>
          <p:spPr>
            <a:xfrm>
              <a:off x="3174494" y="4558252"/>
              <a:ext cx="5564925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centimeter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hundradels</a:t>
              </a:r>
              <a:r>
                <a:rPr lang="sv-SE" sz="2000" i="1" dirty="0"/>
                <a:t> </a:t>
              </a:r>
              <a:r>
                <a:rPr lang="sv-SE" sz="2000" dirty="0"/>
                <a:t>meter,        m.  </a:t>
              </a:r>
              <a:endParaRPr lang="sv-SE" dirty="0"/>
            </a:p>
          </p:txBody>
        </p:sp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BE78CD08-41B0-F74D-9D78-8697AA89854B}"/>
                </a:ext>
              </a:extLst>
            </p:cNvPr>
            <p:cNvGrpSpPr/>
            <p:nvPr/>
          </p:nvGrpSpPr>
          <p:grpSpPr>
            <a:xfrm>
              <a:off x="7056484" y="4470689"/>
              <a:ext cx="787840" cy="674631"/>
              <a:chOff x="7446666" y="2055066"/>
              <a:chExt cx="787840" cy="674631"/>
            </a:xfrm>
          </p:grpSpPr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CD674EC0-0A40-A847-A3B5-33F798832BDC}"/>
                  </a:ext>
                </a:extLst>
              </p:cNvPr>
              <p:cNvSpPr/>
              <p:nvPr/>
            </p:nvSpPr>
            <p:spPr>
              <a:xfrm>
                <a:off x="7565372" y="2055066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2CC8D775-4FA2-C941-B93C-CF4FA0647F01}"/>
                  </a:ext>
                </a:extLst>
              </p:cNvPr>
              <p:cNvSpPr/>
              <p:nvPr/>
            </p:nvSpPr>
            <p:spPr>
              <a:xfrm>
                <a:off x="7446666" y="2329587"/>
                <a:ext cx="7878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100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C72F2D8B-381F-7B40-BC85-21BC48A1B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5372" y="2383631"/>
                <a:ext cx="3122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13D81E6-C54F-194C-8FBF-3774120A893E}"/>
              </a:ext>
            </a:extLst>
          </p:cNvPr>
          <p:cNvSpPr/>
          <p:nvPr/>
        </p:nvSpPr>
        <p:spPr>
          <a:xfrm>
            <a:off x="671566" y="3440937"/>
            <a:ext cx="8196667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Talet en hundra</a:t>
            </a:r>
            <a:r>
              <a:rPr lang="sv-SE" sz="2000" dirty="0">
                <a:solidFill>
                  <a:schemeClr val="tx1"/>
                </a:solidFill>
              </a:rPr>
              <a:t>del kan också skrivas </a:t>
            </a:r>
            <a:r>
              <a:rPr lang="sv-SE" sz="2400" dirty="0">
                <a:solidFill>
                  <a:srgbClr val="C00000"/>
                </a:solidFill>
              </a:rPr>
              <a:t>0,01</a:t>
            </a:r>
            <a:r>
              <a:rPr lang="sv-SE" sz="2000" dirty="0">
                <a:solidFill>
                  <a:schemeClr val="tx1"/>
                </a:solidFill>
              </a:rPr>
              <a:t>. Då är det skrivet i </a:t>
            </a:r>
            <a:r>
              <a:rPr lang="sv-SE" sz="2000" i="1" dirty="0">
                <a:solidFill>
                  <a:srgbClr val="C00000"/>
                </a:solidFill>
              </a:rPr>
              <a:t>decimalform</a:t>
            </a:r>
            <a:r>
              <a:rPr lang="sv-SE" sz="2000" dirty="0">
                <a:solidFill>
                  <a:schemeClr val="tx1"/>
                </a:solidFill>
              </a:rPr>
              <a:t>. 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0CB1DB8-FC23-684F-91FD-F44CF9633A45}"/>
              </a:ext>
            </a:extLst>
          </p:cNvPr>
          <p:cNvGrpSpPr/>
          <p:nvPr/>
        </p:nvGrpSpPr>
        <p:grpSpPr>
          <a:xfrm>
            <a:off x="3302138" y="4466473"/>
            <a:ext cx="3517241" cy="1015663"/>
            <a:chOff x="748555" y="5700181"/>
            <a:chExt cx="3517241" cy="1015663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B888C80-3B3B-0043-A16D-49479239025A}"/>
                </a:ext>
              </a:extLst>
            </p:cNvPr>
            <p:cNvSpPr txBox="1"/>
            <p:nvPr/>
          </p:nvSpPr>
          <p:spPr>
            <a:xfrm>
              <a:off x="748555" y="5700181"/>
              <a:ext cx="351724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en hundradel </a:t>
              </a:r>
              <a:r>
                <a:rPr lang="sv-SE" sz="2000" dirty="0"/>
                <a:t>=          =</a:t>
              </a:r>
              <a:r>
                <a:rPr lang="sv-SE" sz="2400" dirty="0"/>
                <a:t> 0,01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9544B9DA-0201-2741-9178-222024AF9A2E}"/>
                </a:ext>
              </a:extLst>
            </p:cNvPr>
            <p:cNvSpPr/>
            <p:nvPr/>
          </p:nvSpPr>
          <p:spPr>
            <a:xfrm>
              <a:off x="2844230" y="5881103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2FDB8295-F3D1-7349-87C2-2DBDB1505ACB}"/>
                </a:ext>
              </a:extLst>
            </p:cNvPr>
            <p:cNvSpPr/>
            <p:nvPr/>
          </p:nvSpPr>
          <p:spPr>
            <a:xfrm>
              <a:off x="2703216" y="6180396"/>
              <a:ext cx="664415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100</a:t>
              </a:r>
            </a:p>
          </p:txBody>
        </p:sp>
        <p:cxnSp>
          <p:nvCxnSpPr>
            <p:cNvPr id="131" name="Rak 130">
              <a:extLst>
                <a:ext uri="{FF2B5EF4-FFF2-40B4-BE49-F238E27FC236}">
                  <a16:creationId xmlns:a16="http://schemas.microsoft.com/office/drawing/2014/main" id="{7265A797-E342-EF4B-A168-7D343EFF332C}"/>
                </a:ext>
              </a:extLst>
            </p:cNvPr>
            <p:cNvCxnSpPr>
              <a:cxnSpLocks/>
            </p:cNvCxnSpPr>
            <p:nvPr/>
          </p:nvCxnSpPr>
          <p:spPr>
            <a:xfrm>
              <a:off x="2825736" y="6249270"/>
              <a:ext cx="4193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C83CD14C-6C3B-E345-A57E-C4665A5635E4}"/>
              </a:ext>
            </a:extLst>
          </p:cNvPr>
          <p:cNvGrpSpPr/>
          <p:nvPr/>
        </p:nvGrpSpPr>
        <p:grpSpPr>
          <a:xfrm>
            <a:off x="1015591" y="2092689"/>
            <a:ext cx="275524" cy="694229"/>
            <a:chOff x="4212025" y="5298798"/>
            <a:chExt cx="275524" cy="694229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48CD64D3-B27E-DB47-9784-1C3EFD0DE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025" y="5731053"/>
              <a:ext cx="275524" cy="261974"/>
            </a:xfrm>
            <a:prstGeom prst="rect">
              <a:avLst/>
            </a:prstGeom>
          </p:spPr>
        </p:pic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F1CFDA66-D799-F346-B008-4A116785AC9A}"/>
                </a:ext>
              </a:extLst>
            </p:cNvPr>
            <p:cNvCxnSpPr>
              <a:cxnSpLocks/>
            </p:cNvCxnSpPr>
            <p:nvPr/>
          </p:nvCxnSpPr>
          <p:spPr>
            <a:xfrm>
              <a:off x="4374643" y="5298798"/>
              <a:ext cx="101808" cy="4281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E9F06C34-5641-0141-91D5-4116ED2B0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5" y="5307921"/>
              <a:ext cx="60967" cy="41906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AEF5C8C4-98A2-5349-871D-6F2DF0495BDC}"/>
              </a:ext>
            </a:extLst>
          </p:cNvPr>
          <p:cNvSpPr/>
          <p:nvPr/>
        </p:nvSpPr>
        <p:spPr>
          <a:xfrm>
            <a:off x="731154" y="2796291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18784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7" grpId="0"/>
      <p:bldP spid="118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AF8C451-85C2-1540-9FC0-BFF4D9566E1B}"/>
              </a:ext>
            </a:extLst>
          </p:cNvPr>
          <p:cNvGrpSpPr/>
          <p:nvPr/>
        </p:nvGrpSpPr>
        <p:grpSpPr>
          <a:xfrm>
            <a:off x="1046268" y="2102171"/>
            <a:ext cx="69275" cy="695487"/>
            <a:chOff x="4212026" y="5298798"/>
            <a:chExt cx="69275" cy="6954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B7FFDA0-5B07-6F40-88C7-A64557342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0646" y="5732311"/>
              <a:ext cx="45719" cy="261974"/>
            </a:xfrm>
            <a:prstGeom prst="rect">
              <a:avLst/>
            </a:prstGeom>
          </p:spPr>
        </p:pic>
        <p:cxnSp>
          <p:nvCxnSpPr>
            <p:cNvPr id="4" name="Rak 3">
              <a:extLst>
                <a:ext uri="{FF2B5EF4-FFF2-40B4-BE49-F238E27FC236}">
                  <a16:creationId xmlns:a16="http://schemas.microsoft.com/office/drawing/2014/main" id="{06BE7126-0F8F-9A46-B54E-5FEB4BC342C5}"/>
                </a:ext>
              </a:extLst>
            </p:cNvPr>
            <p:cNvCxnSpPr>
              <a:cxnSpLocks/>
            </p:cNvCxnSpPr>
            <p:nvPr/>
          </p:nvCxnSpPr>
          <p:spPr>
            <a:xfrm>
              <a:off x="4227273" y="5298798"/>
              <a:ext cx="54028" cy="432255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B1E65B7E-913D-0348-B9A3-40AB274D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6" y="5298798"/>
              <a:ext cx="15248" cy="428189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529862AE-26E4-DD4F-AEEF-97028F550EF9}"/>
              </a:ext>
            </a:extLst>
          </p:cNvPr>
          <p:cNvSpPr/>
          <p:nvPr/>
        </p:nvSpPr>
        <p:spPr>
          <a:xfrm>
            <a:off x="614460" y="2863038"/>
            <a:ext cx="140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782FC2-64C8-7546-8313-617A09EF1169}"/>
              </a:ext>
            </a:extLst>
          </p:cNvPr>
          <p:cNvSpPr/>
          <p:nvPr/>
        </p:nvSpPr>
        <p:spPr>
          <a:xfrm>
            <a:off x="4135329" y="668559"/>
            <a:ext cx="1850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Tusendel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C8AA67-F2F3-7345-B11D-315340DFA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0ECDC9E-DA77-2F43-9739-E017DD7EAB4C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kan också delas in i </a:t>
            </a:r>
            <a:r>
              <a:rPr lang="sv-SE" sz="2000" dirty="0">
                <a:solidFill>
                  <a:srgbClr val="C00000"/>
                </a:solidFill>
              </a:rPr>
              <a:t>1 000 lika stora </a:t>
            </a:r>
            <a:r>
              <a:rPr lang="sv-SE" sz="2000" dirty="0"/>
              <a:t>delar.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4D7400AF-6D93-CB4B-84D2-D3BF025BF650}"/>
              </a:ext>
            </a:extLst>
          </p:cNvPr>
          <p:cNvGrpSpPr/>
          <p:nvPr/>
        </p:nvGrpSpPr>
        <p:grpSpPr>
          <a:xfrm>
            <a:off x="2021559" y="2462928"/>
            <a:ext cx="5837732" cy="678864"/>
            <a:chOff x="3431114" y="4465891"/>
            <a:chExt cx="5837732" cy="678864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9938BD0-77AB-5E4F-8B4E-9A0BF0FFD9F8}"/>
                </a:ext>
              </a:extLst>
            </p:cNvPr>
            <p:cNvSpPr/>
            <p:nvPr/>
          </p:nvSpPr>
          <p:spPr>
            <a:xfrm>
              <a:off x="3431114" y="4558577"/>
              <a:ext cx="583773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millimeter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tusendels</a:t>
              </a:r>
              <a:r>
                <a:rPr lang="sv-SE" sz="2000" i="1" dirty="0"/>
                <a:t> </a:t>
              </a:r>
              <a:r>
                <a:rPr lang="sv-SE" sz="2000" dirty="0"/>
                <a:t>meter,           m.  </a:t>
              </a:r>
              <a:endParaRPr lang="sv-SE" dirty="0"/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0EC04DC9-7BE4-DE4C-BB94-DC7EEB5A042C}"/>
                </a:ext>
              </a:extLst>
            </p:cNvPr>
            <p:cNvGrpSpPr/>
            <p:nvPr/>
          </p:nvGrpSpPr>
          <p:grpSpPr>
            <a:xfrm>
              <a:off x="7066153" y="4465891"/>
              <a:ext cx="787840" cy="678864"/>
              <a:chOff x="7456335" y="2050268"/>
              <a:chExt cx="787840" cy="678864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CEC3B526-C966-5A43-AFCA-9EDFAF339CD9}"/>
                  </a:ext>
                </a:extLst>
              </p:cNvPr>
              <p:cNvSpPr/>
              <p:nvPr/>
            </p:nvSpPr>
            <p:spPr>
              <a:xfrm>
                <a:off x="7615619" y="2050268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416E0A4-8FD3-524F-A301-AAC292310708}"/>
                  </a:ext>
                </a:extLst>
              </p:cNvPr>
              <p:cNvSpPr/>
              <p:nvPr/>
            </p:nvSpPr>
            <p:spPr>
              <a:xfrm>
                <a:off x="7456335" y="2329022"/>
                <a:ext cx="7878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1 000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B6AA1504-BFD0-2343-B437-49EA632F8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5372" y="2383631"/>
                <a:ext cx="4633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D38CFEEF-CE2E-5748-A8DE-D2F257920185}"/>
              </a:ext>
            </a:extLst>
          </p:cNvPr>
          <p:cNvSpPr/>
          <p:nvPr/>
        </p:nvSpPr>
        <p:spPr>
          <a:xfrm>
            <a:off x="2129884" y="3251565"/>
            <a:ext cx="466116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Talet en tusendel</a:t>
            </a:r>
            <a:r>
              <a:rPr lang="sv-SE" sz="2000" dirty="0">
                <a:solidFill>
                  <a:schemeClr val="tx1"/>
                </a:solidFill>
              </a:rPr>
              <a:t> kan också skrivas </a:t>
            </a:r>
            <a:r>
              <a:rPr lang="sv-SE" sz="2400" dirty="0">
                <a:solidFill>
                  <a:srgbClr val="C00000"/>
                </a:solidFill>
              </a:rPr>
              <a:t>0,001</a:t>
            </a:r>
            <a:r>
              <a:rPr lang="sv-SE" sz="2000" dirty="0">
                <a:solidFill>
                  <a:schemeClr val="tx1"/>
                </a:solidFill>
              </a:rPr>
              <a:t>.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967CAE7D-32E4-5748-A3AA-51ED8FE9B443}"/>
              </a:ext>
            </a:extLst>
          </p:cNvPr>
          <p:cNvGrpSpPr/>
          <p:nvPr/>
        </p:nvGrpSpPr>
        <p:grpSpPr>
          <a:xfrm>
            <a:off x="2658878" y="4340745"/>
            <a:ext cx="3517241" cy="1015663"/>
            <a:chOff x="924403" y="5741438"/>
            <a:chExt cx="3517241" cy="1015663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1F76C9B9-2DE2-B541-90F5-66F74D7B24B7}"/>
                </a:ext>
              </a:extLst>
            </p:cNvPr>
            <p:cNvSpPr txBox="1"/>
            <p:nvPr/>
          </p:nvSpPr>
          <p:spPr>
            <a:xfrm>
              <a:off x="924403" y="5741438"/>
              <a:ext cx="351724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en tusendel </a:t>
              </a:r>
              <a:r>
                <a:rPr lang="sv-SE" sz="2000" dirty="0"/>
                <a:t>=            =</a:t>
              </a:r>
              <a:r>
                <a:rPr lang="sv-SE" sz="2400" dirty="0"/>
                <a:t> 0,001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C5152491-F9F1-7A48-A88C-6BF24194EE45}"/>
                </a:ext>
              </a:extLst>
            </p:cNvPr>
            <p:cNvSpPr/>
            <p:nvPr/>
          </p:nvSpPr>
          <p:spPr>
            <a:xfrm>
              <a:off x="2874968" y="5858469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1DAB185-5B45-3F41-803A-73B595763FD5}"/>
                </a:ext>
              </a:extLst>
            </p:cNvPr>
            <p:cNvSpPr/>
            <p:nvPr/>
          </p:nvSpPr>
          <p:spPr>
            <a:xfrm>
              <a:off x="2636827" y="6216380"/>
              <a:ext cx="97389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1 000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0E4D31B3-63BF-F74E-9342-EA0438F84A90}"/>
                </a:ext>
              </a:extLst>
            </p:cNvPr>
            <p:cNvCxnSpPr>
              <a:cxnSpLocks/>
            </p:cNvCxnSpPr>
            <p:nvPr/>
          </p:nvCxnSpPr>
          <p:spPr>
            <a:xfrm>
              <a:off x="2759389" y="6249269"/>
              <a:ext cx="598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BBEA279A-6679-8842-A966-7DE77710929E}"/>
              </a:ext>
            </a:extLst>
          </p:cNvPr>
          <p:cNvSpPr/>
          <p:nvPr/>
        </p:nvSpPr>
        <p:spPr>
          <a:xfrm>
            <a:off x="5588454" y="1371208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millimeter</a:t>
            </a:r>
            <a:r>
              <a:rPr lang="sv-SE" sz="2000" dirty="0"/>
              <a:t>.  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C78BAD84-7617-F448-8664-6C8B4E050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63AA5BBF-76C3-5E4B-853E-79AA2DF19687}"/>
              </a:ext>
            </a:extLst>
          </p:cNvPr>
          <p:cNvGrpSpPr/>
          <p:nvPr/>
        </p:nvGrpSpPr>
        <p:grpSpPr>
          <a:xfrm>
            <a:off x="5836713" y="2219612"/>
            <a:ext cx="1971306" cy="385331"/>
            <a:chOff x="3641399" y="5912229"/>
            <a:chExt cx="1941292" cy="38533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383CDC3-B460-4343-9FCB-EF338EA6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1399" y="5912229"/>
              <a:ext cx="1941292" cy="384696"/>
            </a:xfrm>
            <a:prstGeom prst="rect">
              <a:avLst/>
            </a:prstGeom>
          </p:spPr>
        </p:pic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06F1B775-AECB-164A-9D82-2B123728A1F7}"/>
                </a:ext>
              </a:extLst>
            </p:cNvPr>
            <p:cNvGrpSpPr/>
            <p:nvPr/>
          </p:nvGrpSpPr>
          <p:grpSpPr>
            <a:xfrm>
              <a:off x="3641399" y="5912229"/>
              <a:ext cx="1524348" cy="385331"/>
              <a:chOff x="1117600" y="2747291"/>
              <a:chExt cx="5389521" cy="1371600"/>
            </a:xfrm>
          </p:grpSpPr>
          <p:pic>
            <p:nvPicPr>
              <p:cNvPr id="51" name="Bildobjekt 50">
                <a:extLst>
                  <a:ext uri="{FF2B5EF4-FFF2-40B4-BE49-F238E27FC236}">
                    <a16:creationId xmlns:a16="http://schemas.microsoft.com/office/drawing/2014/main" id="{F8AE82C9-2599-2344-BDD9-2393485B9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991" b="-768"/>
              <a:stretch/>
            </p:blipFill>
            <p:spPr>
              <a:xfrm>
                <a:off x="1117600" y="2749551"/>
                <a:ext cx="5389521" cy="1369340"/>
              </a:xfrm>
              <a:prstGeom prst="rect">
                <a:avLst/>
              </a:prstGeom>
            </p:spPr>
          </p:pic>
          <p:pic>
            <p:nvPicPr>
              <p:cNvPr id="52" name="Bildobjekt 51">
                <a:extLst>
                  <a:ext uri="{FF2B5EF4-FFF2-40B4-BE49-F238E27FC236}">
                    <a16:creationId xmlns:a16="http://schemas.microsoft.com/office/drawing/2014/main" id="{CD1BE689-2358-FB45-A71B-6E3AAF4E8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600" y="2747291"/>
                <a:ext cx="1485900" cy="1371600"/>
              </a:xfrm>
              <a:prstGeom prst="rect">
                <a:avLst/>
              </a:prstGeom>
            </p:spPr>
          </p:pic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5872685-D2C1-3F41-83CF-5A36903D4745}"/>
              </a:ext>
            </a:extLst>
          </p:cNvPr>
          <p:cNvGrpSpPr/>
          <p:nvPr/>
        </p:nvGrpSpPr>
        <p:grpSpPr>
          <a:xfrm>
            <a:off x="5836713" y="2206866"/>
            <a:ext cx="1971305" cy="398961"/>
            <a:chOff x="1111250" y="2736850"/>
            <a:chExt cx="6921500" cy="1387939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FA23C52-6472-2343-AE48-54399D3E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250" y="2736850"/>
              <a:ext cx="6921500" cy="138430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33F6C261-ACC5-BF48-8D20-A18ABB49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1250" y="2753189"/>
              <a:ext cx="5270500" cy="1371600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37EC3A0-92DE-7245-8C28-B62B0334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624" y="2767184"/>
              <a:ext cx="1485900" cy="1346200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E976AB4-27F7-7A4B-856B-227255A0EC43}"/>
              </a:ext>
            </a:extLst>
          </p:cNvPr>
          <p:cNvGrpSpPr/>
          <p:nvPr/>
        </p:nvGrpSpPr>
        <p:grpSpPr>
          <a:xfrm>
            <a:off x="5828087" y="2204782"/>
            <a:ext cx="1971305" cy="406418"/>
            <a:chOff x="1111248" y="3181346"/>
            <a:chExt cx="6921498" cy="13843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F523477-F03F-354B-B562-CAC128B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1248" y="3206718"/>
              <a:ext cx="6921498" cy="1358901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5981A7F-12A6-A041-8EFE-5534540D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094" y="3181346"/>
              <a:ext cx="3657600" cy="1384300"/>
            </a:xfrm>
            <a:prstGeom prst="rect">
              <a:avLst/>
            </a:prstGeom>
          </p:spPr>
        </p:pic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78E7AD1B-7083-C445-8412-48C7437F8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7884" y="325324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1447303" y="3091139"/>
            <a:ext cx="5046444" cy="369332"/>
            <a:chOff x="1441816" y="4521585"/>
            <a:chExt cx="5046444" cy="369332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1441816" y="4521585"/>
              <a:ext cx="36134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tiondelssiffra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0,1</a:t>
              </a:r>
              <a:endParaRPr lang="sv-SE" b="1" dirty="0">
                <a:effectLst/>
                <a:latin typeface="+mn-lt"/>
              </a:endParaRPr>
            </a:p>
          </p:txBody>
        </p:sp>
        <p:cxnSp>
          <p:nvCxnSpPr>
            <p:cNvPr id="112" name="Rak pil 111">
              <a:extLst>
                <a:ext uri="{FF2B5EF4-FFF2-40B4-BE49-F238E27FC236}">
                  <a16:creationId xmlns:a16="http://schemas.microsoft.com/office/drawing/2014/main" id="{347D100B-421E-7440-B5FB-1C85DE074635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5055306" y="4706251"/>
              <a:ext cx="1432954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1447303" y="3516765"/>
            <a:ext cx="5537391" cy="369332"/>
            <a:chOff x="1441816" y="4926539"/>
            <a:chExt cx="5537391" cy="369332"/>
          </a:xfrm>
        </p:grpSpPr>
        <p:cxnSp>
          <p:nvCxnSpPr>
            <p:cNvPr id="121" name="Rak pil 120">
              <a:extLst>
                <a:ext uri="{FF2B5EF4-FFF2-40B4-BE49-F238E27FC236}">
                  <a16:creationId xmlns:a16="http://schemas.microsoft.com/office/drawing/2014/main" id="{25F50CC8-3780-4449-8D50-C656AD5D8310}"/>
                </a:ext>
              </a:extLst>
            </p:cNvPr>
            <p:cNvCxnSpPr>
              <a:cxnSpLocks/>
            </p:cNvCxnSpPr>
            <p:nvPr/>
          </p:nvCxnSpPr>
          <p:spPr>
            <a:xfrm>
              <a:off x="5355309" y="5119508"/>
              <a:ext cx="1623898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1441816" y="4926539"/>
              <a:ext cx="4031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2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hundradelssiffra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0,02</a:t>
              </a:r>
              <a:endParaRPr lang="sv-SE" sz="1600" b="1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1408744" y="3940410"/>
            <a:ext cx="6016625" cy="369332"/>
            <a:chOff x="1472879" y="5359609"/>
            <a:chExt cx="6016625" cy="369332"/>
          </a:xfrm>
        </p:grpSpPr>
        <p:cxnSp>
          <p:nvCxnSpPr>
            <p:cNvPr id="126" name="Rak pil 125">
              <a:extLst>
                <a:ext uri="{FF2B5EF4-FFF2-40B4-BE49-F238E27FC236}">
                  <a16:creationId xmlns:a16="http://schemas.microsoft.com/office/drawing/2014/main" id="{10CC7EC7-0B64-3041-8D09-FDFCC9E97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6372" y="5558811"/>
              <a:ext cx="2103132" cy="1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1472879" y="5359609"/>
              <a:ext cx="4049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tusendelssiffra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0,003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5589E20-B2A5-1A4C-9102-E6733713CB27}"/>
              </a:ext>
            </a:extLst>
          </p:cNvPr>
          <p:cNvGrpSpPr/>
          <p:nvPr/>
        </p:nvGrpSpPr>
        <p:grpSpPr>
          <a:xfrm>
            <a:off x="5848537" y="2216475"/>
            <a:ext cx="1954053" cy="385331"/>
            <a:chOff x="1117600" y="2747291"/>
            <a:chExt cx="6908800" cy="137160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1F1D447-BFBC-754C-A4EB-72952648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600" y="2749550"/>
              <a:ext cx="6908800" cy="1358900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A63383E-E7EC-1249-BE89-6193EB6D9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600" y="2747291"/>
              <a:ext cx="1485900" cy="1371600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3BD977-0C0B-4B4B-8553-9EBDBCBDD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338" y="2215169"/>
            <a:ext cx="1954054" cy="387937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1447303" y="2661222"/>
            <a:ext cx="4463246" cy="369332"/>
            <a:chOff x="1444735" y="4099674"/>
            <a:chExt cx="4463246" cy="369332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1444735" y="4099674"/>
              <a:ext cx="329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  <p:cxnSp>
          <p:nvCxnSpPr>
            <p:cNvPr id="107" name="Rak pil 106">
              <a:extLst>
                <a:ext uri="{FF2B5EF4-FFF2-40B4-BE49-F238E27FC236}">
                  <a16:creationId xmlns:a16="http://schemas.microsoft.com/office/drawing/2014/main" id="{28F81EED-1654-AC49-A837-CD8394EBC96C}"/>
                </a:ext>
              </a:extLst>
            </p:cNvPr>
            <p:cNvCxnSpPr>
              <a:cxnSpLocks/>
            </p:cNvCxnSpPr>
            <p:nvPr/>
          </p:nvCxnSpPr>
          <p:spPr>
            <a:xfrm>
              <a:off x="4612746" y="4289621"/>
              <a:ext cx="1295235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52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121 0.06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0.126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0139 0.18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0034 0.25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decimalform.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593018" y="157580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11156" y="263872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0D2C7D0-199A-BA41-AAF3-F876C57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sp>
        <p:nvSpPr>
          <p:cNvPr id="58" name="Rektangel 57">
            <a:extLst>
              <a:ext uri="{FF2B5EF4-FFF2-40B4-BE49-F238E27FC236}">
                <a16:creationId xmlns:a16="http://schemas.microsoft.com/office/drawing/2014/main" id="{4C417D97-ED70-1E45-AC55-C8B547EFA5CD}"/>
              </a:ext>
            </a:extLst>
          </p:cNvPr>
          <p:cNvSpPr/>
          <p:nvPr/>
        </p:nvSpPr>
        <p:spPr>
          <a:xfrm>
            <a:off x="2763080" y="5857331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FE6B908-F19A-6041-85B6-E2B95E02B478}"/>
              </a:ext>
            </a:extLst>
          </p:cNvPr>
          <p:cNvGrpSpPr/>
          <p:nvPr/>
        </p:nvGrpSpPr>
        <p:grpSpPr>
          <a:xfrm>
            <a:off x="3608434" y="5876186"/>
            <a:ext cx="1414465" cy="400110"/>
            <a:chOff x="2451969" y="6060838"/>
            <a:chExt cx="1414465" cy="400110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549D44D-B034-9A40-960C-92AC26F4A721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0,3</a:t>
              </a:r>
              <a:endParaRPr lang="sv-SE" sz="2000" dirty="0"/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2072A07-544F-7C45-AF16-DED48F8C03DE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44EB1B46-DD3C-944B-B925-E5042B5561D7}"/>
              </a:ext>
            </a:extLst>
          </p:cNvPr>
          <p:cNvGrpSpPr/>
          <p:nvPr/>
        </p:nvGrpSpPr>
        <p:grpSpPr>
          <a:xfrm>
            <a:off x="2512156" y="1491515"/>
            <a:ext cx="787840" cy="674033"/>
            <a:chOff x="1265994" y="1381800"/>
            <a:chExt cx="787840" cy="674033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6C259F04-9E5C-534E-8EC2-367B313C8D85}"/>
                </a:ext>
              </a:extLst>
            </p:cNvPr>
            <p:cNvSpPr/>
            <p:nvPr/>
          </p:nvSpPr>
          <p:spPr>
            <a:xfrm>
              <a:off x="1355439" y="138180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AF2AB73-1446-B64A-9362-50A439021448}"/>
                </a:ext>
              </a:extLst>
            </p:cNvPr>
            <p:cNvSpPr/>
            <p:nvPr/>
          </p:nvSpPr>
          <p:spPr>
            <a:xfrm>
              <a:off x="1265994" y="1655723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75" name="Rak 74">
              <a:extLst>
                <a:ext uri="{FF2B5EF4-FFF2-40B4-BE49-F238E27FC236}">
                  <a16:creationId xmlns:a16="http://schemas.microsoft.com/office/drawing/2014/main" id="{E1468B38-109D-5B49-A149-0AF7054B7875}"/>
                </a:ext>
              </a:extLst>
            </p:cNvPr>
            <p:cNvCxnSpPr>
              <a:cxnSpLocks/>
            </p:cNvCxnSpPr>
            <p:nvPr/>
          </p:nvCxnSpPr>
          <p:spPr>
            <a:xfrm>
              <a:off x="1355439" y="1715458"/>
              <a:ext cx="288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 79">
            <a:extLst>
              <a:ext uri="{FF2B5EF4-FFF2-40B4-BE49-F238E27FC236}">
                <a16:creationId xmlns:a16="http://schemas.microsoft.com/office/drawing/2014/main" id="{613021D8-8DB8-104D-8949-6FD479A05A1B}"/>
              </a:ext>
            </a:extLst>
          </p:cNvPr>
          <p:cNvGrpSpPr/>
          <p:nvPr/>
        </p:nvGrpSpPr>
        <p:grpSpPr>
          <a:xfrm>
            <a:off x="3880113" y="1453963"/>
            <a:ext cx="787840" cy="662586"/>
            <a:chOff x="1196155" y="1381800"/>
            <a:chExt cx="787840" cy="662586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86A12E36-13E1-1B48-A928-DA3C827DD619}"/>
                </a:ext>
              </a:extLst>
            </p:cNvPr>
            <p:cNvSpPr/>
            <p:nvPr/>
          </p:nvSpPr>
          <p:spPr>
            <a:xfrm>
              <a:off x="1355439" y="138180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7</a:t>
              </a: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BF86FBE0-E638-4948-B8CB-4FF72F81DE80}"/>
                </a:ext>
              </a:extLst>
            </p:cNvPr>
            <p:cNvSpPr/>
            <p:nvPr/>
          </p:nvSpPr>
          <p:spPr>
            <a:xfrm>
              <a:off x="1196155" y="1644276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05914730-A302-DA42-9832-D80AE07BE69D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3503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93034653-0DDF-6044-A0C4-FB446B4DC987}"/>
              </a:ext>
            </a:extLst>
          </p:cNvPr>
          <p:cNvGrpSpPr/>
          <p:nvPr/>
        </p:nvGrpSpPr>
        <p:grpSpPr>
          <a:xfrm>
            <a:off x="5540056" y="1473331"/>
            <a:ext cx="787840" cy="668051"/>
            <a:chOff x="1196155" y="1376335"/>
            <a:chExt cx="787840" cy="668051"/>
          </a:xfrm>
        </p:grpSpPr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380831C-7896-774A-A848-B0167C6B11F2}"/>
                </a:ext>
              </a:extLst>
            </p:cNvPr>
            <p:cNvSpPr/>
            <p:nvPr/>
          </p:nvSpPr>
          <p:spPr>
            <a:xfrm>
              <a:off x="1336409" y="1376335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15</a:t>
              </a: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01E2F327-BA23-FB48-BC97-1C9276517C32}"/>
                </a:ext>
              </a:extLst>
            </p:cNvPr>
            <p:cNvSpPr/>
            <p:nvPr/>
          </p:nvSpPr>
          <p:spPr>
            <a:xfrm>
              <a:off x="1196155" y="1644276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1 000</a:t>
              </a:r>
            </a:p>
          </p:txBody>
        </p:sp>
        <p:cxnSp>
          <p:nvCxnSpPr>
            <p:cNvPr id="89" name="Rak 88">
              <a:extLst>
                <a:ext uri="{FF2B5EF4-FFF2-40B4-BE49-F238E27FC236}">
                  <a16:creationId xmlns:a16="http://schemas.microsoft.com/office/drawing/2014/main" id="{9971F1F0-3BA0-184D-8EE1-CB88D17E70E7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4656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2400835" y="2517720"/>
            <a:ext cx="758463" cy="668261"/>
            <a:chOff x="2400835" y="2517720"/>
            <a:chExt cx="758463" cy="668261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19199" cy="668261"/>
              <a:chOff x="4295874" y="1149246"/>
              <a:chExt cx="619199" cy="668261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91446" y="1417397"/>
                <a:ext cx="523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10" y="1470382"/>
                <a:ext cx="2720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56510" y="264527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915289" y="2626514"/>
            <a:ext cx="812866" cy="419631"/>
            <a:chOff x="4295874" y="1248280"/>
            <a:chExt cx="812866" cy="419631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466154" y="1248280"/>
              <a:ext cx="6425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0,3</a:t>
              </a:r>
            </a:p>
          </p:txBody>
        </p:sp>
      </p:grpSp>
      <p:grpSp>
        <p:nvGrpSpPr>
          <p:cNvPr id="137" name="Grupp 136">
            <a:extLst>
              <a:ext uri="{FF2B5EF4-FFF2-40B4-BE49-F238E27FC236}">
                <a16:creationId xmlns:a16="http://schemas.microsoft.com/office/drawing/2014/main" id="{A85A6848-B3FA-9C4A-98D9-1B445C8008AF}"/>
              </a:ext>
            </a:extLst>
          </p:cNvPr>
          <p:cNvGrpSpPr/>
          <p:nvPr/>
        </p:nvGrpSpPr>
        <p:grpSpPr>
          <a:xfrm>
            <a:off x="4986848" y="2597749"/>
            <a:ext cx="2323302" cy="490884"/>
            <a:chOff x="4534698" y="2588759"/>
            <a:chExt cx="2323302" cy="490884"/>
          </a:xfrm>
        </p:grpSpPr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6D882DD7-4E42-4B4E-BEB3-BD98DAD77E4F}"/>
                </a:ext>
              </a:extLst>
            </p:cNvPr>
            <p:cNvGrpSpPr/>
            <p:nvPr/>
          </p:nvGrpSpPr>
          <p:grpSpPr>
            <a:xfrm>
              <a:off x="4534698" y="2588759"/>
              <a:ext cx="2323302" cy="481491"/>
              <a:chOff x="5448739" y="2756527"/>
              <a:chExt cx="2323302" cy="481491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A9F8A37-F9EB-7B46-999D-7BC0CF49AA21}"/>
                  </a:ext>
                </a:extLst>
              </p:cNvPr>
              <p:cNvSpPr/>
              <p:nvPr/>
            </p:nvSpPr>
            <p:spPr>
              <a:xfrm>
                <a:off x="5448739" y="2766440"/>
                <a:ext cx="2323302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   = 0,1 alltså är        = 0,3.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77D957F6-7A3A-214F-AB64-8E67ADBE6C3A}"/>
                  </a:ext>
                </a:extLst>
              </p:cNvPr>
              <p:cNvSpPr/>
              <p:nvPr/>
            </p:nvSpPr>
            <p:spPr>
              <a:xfrm>
                <a:off x="5531135" y="2756527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F1E63B4E-6C53-DE4B-9B77-90B3C17D726A}"/>
                  </a:ext>
                </a:extLst>
              </p:cNvPr>
              <p:cNvSpPr/>
              <p:nvPr/>
            </p:nvSpPr>
            <p:spPr>
              <a:xfrm>
                <a:off x="5481791" y="2930241"/>
                <a:ext cx="37978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BB4E2C6C-85DD-954C-B500-65037C978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800" y="2994337"/>
                <a:ext cx="1457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59662761-CF9A-3E43-82FE-C2F01D223F98}"/>
                </a:ext>
              </a:extLst>
            </p:cNvPr>
            <p:cNvSpPr/>
            <p:nvPr/>
          </p:nvSpPr>
          <p:spPr>
            <a:xfrm>
              <a:off x="5891016" y="2598152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3</a:t>
              </a:r>
            </a:p>
          </p:txBody>
        </p:sp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41D9D1C7-2282-A645-A670-9DCA8EA05647}"/>
                </a:ext>
              </a:extLst>
            </p:cNvPr>
            <p:cNvSpPr/>
            <p:nvPr/>
          </p:nvSpPr>
          <p:spPr>
            <a:xfrm>
              <a:off x="5841672" y="2771866"/>
              <a:ext cx="3797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cxnSp>
          <p:nvCxnSpPr>
            <p:cNvPr id="102" name="Rak 101">
              <a:extLst>
                <a:ext uri="{FF2B5EF4-FFF2-40B4-BE49-F238E27FC236}">
                  <a16:creationId xmlns:a16="http://schemas.microsoft.com/office/drawing/2014/main" id="{9398AAD9-4D42-5A46-90C5-D12C0D3F8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58681" y="2835962"/>
              <a:ext cx="1457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DAADAE53-7097-624E-8B36-38E0BFA754DE}"/>
              </a:ext>
            </a:extLst>
          </p:cNvPr>
          <p:cNvGrpSpPr/>
          <p:nvPr/>
        </p:nvGrpSpPr>
        <p:grpSpPr>
          <a:xfrm>
            <a:off x="2434549" y="3401663"/>
            <a:ext cx="787719" cy="712519"/>
            <a:chOff x="2400835" y="2499223"/>
            <a:chExt cx="787719" cy="712519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F8D19780-1D4E-BF4C-9F28-AAA73D08417D}"/>
                </a:ext>
              </a:extLst>
            </p:cNvPr>
            <p:cNvGrpSpPr/>
            <p:nvPr/>
          </p:nvGrpSpPr>
          <p:grpSpPr>
            <a:xfrm>
              <a:off x="2400835" y="2499223"/>
              <a:ext cx="664712" cy="712519"/>
              <a:chOff x="4295874" y="1130749"/>
              <a:chExt cx="664712" cy="712519"/>
            </a:xfrm>
          </p:grpSpPr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3A88D987-F3FC-4B48-979C-BBF2A52E5361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04ACC632-24E3-DD44-9334-5DF6A8884C8F}"/>
                  </a:ext>
                </a:extLst>
              </p:cNvPr>
              <p:cNvSpPr/>
              <p:nvPr/>
            </p:nvSpPr>
            <p:spPr>
              <a:xfrm>
                <a:off x="4469093" y="1130749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13789BAB-0DF5-DC41-B7A3-D49AA792DDA1}"/>
                  </a:ext>
                </a:extLst>
              </p:cNvPr>
              <p:cNvSpPr/>
              <p:nvPr/>
            </p:nvSpPr>
            <p:spPr>
              <a:xfrm>
                <a:off x="4318000" y="1443158"/>
                <a:ext cx="6425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07B64F40-20B6-B447-A5BC-A1576B397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40313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E4CAE72-6C6E-2343-A8C2-91C7FB17B84D}"/>
                </a:ext>
              </a:extLst>
            </p:cNvPr>
            <p:cNvSpPr/>
            <p:nvPr/>
          </p:nvSpPr>
          <p:spPr>
            <a:xfrm>
              <a:off x="2885766" y="2657714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949003" y="3528954"/>
            <a:ext cx="958120" cy="419631"/>
            <a:chOff x="4295874" y="1248280"/>
            <a:chExt cx="958120" cy="419631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4466154" y="1248280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0,07</a:t>
              </a: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643870AA-07AA-7B46-B134-5601864F5AF2}"/>
              </a:ext>
            </a:extLst>
          </p:cNvPr>
          <p:cNvGrpSpPr/>
          <p:nvPr/>
        </p:nvGrpSpPr>
        <p:grpSpPr>
          <a:xfrm>
            <a:off x="4997375" y="3439020"/>
            <a:ext cx="2652519" cy="490884"/>
            <a:chOff x="4534698" y="2579366"/>
            <a:chExt cx="2652519" cy="490884"/>
          </a:xfrm>
        </p:grpSpPr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B48A3DCB-DDDF-124D-93C1-24E8DB66E068}"/>
                </a:ext>
              </a:extLst>
            </p:cNvPr>
            <p:cNvGrpSpPr/>
            <p:nvPr/>
          </p:nvGrpSpPr>
          <p:grpSpPr>
            <a:xfrm>
              <a:off x="4534698" y="2588759"/>
              <a:ext cx="2652519" cy="481491"/>
              <a:chOff x="5448739" y="2756527"/>
              <a:chExt cx="2652519" cy="481491"/>
            </a:xfrm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45546A4A-7C4B-934C-8731-2EBF50983FAB}"/>
                  </a:ext>
                </a:extLst>
              </p:cNvPr>
              <p:cNvSpPr/>
              <p:nvPr/>
            </p:nvSpPr>
            <p:spPr>
              <a:xfrm>
                <a:off x="5448739" y="2766440"/>
                <a:ext cx="265251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     = 0,01 alltså är         = 0,07.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1169B1EF-FB02-7D45-B304-50FCFE67DDC0}"/>
                  </a:ext>
                </a:extLst>
              </p:cNvPr>
              <p:cNvSpPr/>
              <p:nvPr/>
            </p:nvSpPr>
            <p:spPr>
              <a:xfrm>
                <a:off x="5586853" y="2756527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E1CC2A02-4D41-1C44-B93A-BFBB46D2AC68}"/>
                  </a:ext>
                </a:extLst>
              </p:cNvPr>
              <p:cNvSpPr/>
              <p:nvPr/>
            </p:nvSpPr>
            <p:spPr>
              <a:xfrm>
                <a:off x="5481790" y="2930241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100</a:t>
                </a:r>
              </a:p>
            </p:txBody>
          </p:sp>
          <p:cxnSp>
            <p:nvCxnSpPr>
              <p:cNvPr id="146" name="Rak 145">
                <a:extLst>
                  <a:ext uri="{FF2B5EF4-FFF2-40B4-BE49-F238E27FC236}">
                    <a16:creationId xmlns:a16="http://schemas.microsoft.com/office/drawing/2014/main" id="{A6389AFB-1465-3446-BBE4-151C0F0F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800" y="2994337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D0E4572-B43E-AA47-9D7A-E6935C3877BD}"/>
                </a:ext>
              </a:extLst>
            </p:cNvPr>
            <p:cNvSpPr/>
            <p:nvPr/>
          </p:nvSpPr>
          <p:spPr>
            <a:xfrm>
              <a:off x="6108143" y="2579366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7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BC61A92-E006-EF42-82A4-4B8B90F0F1A7}"/>
                </a:ext>
              </a:extLst>
            </p:cNvPr>
            <p:cNvSpPr/>
            <p:nvPr/>
          </p:nvSpPr>
          <p:spPr>
            <a:xfrm>
              <a:off x="5997561" y="2762473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100</a:t>
              </a:r>
            </a:p>
          </p:txBody>
        </p:sp>
        <p:cxnSp>
          <p:nvCxnSpPr>
            <p:cNvPr id="142" name="Rak 141">
              <a:extLst>
                <a:ext uri="{FF2B5EF4-FFF2-40B4-BE49-F238E27FC236}">
                  <a16:creationId xmlns:a16="http://schemas.microsoft.com/office/drawing/2014/main" id="{A42F48E0-451A-E149-AC8D-7C2B45C62B01}"/>
                </a:ext>
              </a:extLst>
            </p:cNvPr>
            <p:cNvCxnSpPr>
              <a:cxnSpLocks/>
            </p:cNvCxnSpPr>
            <p:nvPr/>
          </p:nvCxnSpPr>
          <p:spPr>
            <a:xfrm>
              <a:off x="6095794" y="2826274"/>
              <a:ext cx="2625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F9AE055-A33C-DD40-80D1-FE7BD6959AD2}"/>
              </a:ext>
            </a:extLst>
          </p:cNvPr>
          <p:cNvGrpSpPr/>
          <p:nvPr/>
        </p:nvGrpSpPr>
        <p:grpSpPr>
          <a:xfrm>
            <a:off x="2390243" y="4275816"/>
            <a:ext cx="899814" cy="709445"/>
            <a:chOff x="2400835" y="2494321"/>
            <a:chExt cx="899814" cy="709445"/>
          </a:xfrm>
        </p:grpSpPr>
        <p:grpSp>
          <p:nvGrpSpPr>
            <p:cNvPr id="151" name="Grupp 150">
              <a:extLst>
                <a:ext uri="{FF2B5EF4-FFF2-40B4-BE49-F238E27FC236}">
                  <a16:creationId xmlns:a16="http://schemas.microsoft.com/office/drawing/2014/main" id="{A3DA7B19-C361-7042-9E0B-694665CA54D5}"/>
                </a:ext>
              </a:extLst>
            </p:cNvPr>
            <p:cNvGrpSpPr/>
            <p:nvPr/>
          </p:nvGrpSpPr>
          <p:grpSpPr>
            <a:xfrm>
              <a:off x="2400835" y="2494321"/>
              <a:ext cx="765135" cy="709445"/>
              <a:chOff x="4295874" y="1125847"/>
              <a:chExt cx="765135" cy="709445"/>
            </a:xfrm>
          </p:grpSpPr>
          <p:sp>
            <p:nvSpPr>
              <p:cNvPr id="153" name="Rektangel 152">
                <a:extLst>
                  <a:ext uri="{FF2B5EF4-FFF2-40B4-BE49-F238E27FC236}">
                    <a16:creationId xmlns:a16="http://schemas.microsoft.com/office/drawing/2014/main" id="{105B9084-5336-CB49-ACAF-05E7FDB3A4F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54" name="Rektangel 153">
                <a:extLst>
                  <a:ext uri="{FF2B5EF4-FFF2-40B4-BE49-F238E27FC236}">
                    <a16:creationId xmlns:a16="http://schemas.microsoft.com/office/drawing/2014/main" id="{9BBFCAD1-71C3-BB48-85C2-A3385DB3BF94}"/>
                  </a:ext>
                </a:extLst>
              </p:cNvPr>
              <p:cNvSpPr/>
              <p:nvPr/>
            </p:nvSpPr>
            <p:spPr>
              <a:xfrm>
                <a:off x="4433848" y="1125847"/>
                <a:ext cx="5203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15</a:t>
                </a:r>
              </a:p>
            </p:txBody>
          </p:sp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556CECA9-3AE4-6348-9F18-466360D4879D}"/>
                  </a:ext>
                </a:extLst>
              </p:cNvPr>
              <p:cNvSpPr/>
              <p:nvPr/>
            </p:nvSpPr>
            <p:spPr>
              <a:xfrm>
                <a:off x="4314080" y="1435182"/>
                <a:ext cx="7469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1000</a:t>
                </a:r>
              </a:p>
            </p:txBody>
          </p:sp>
          <p:cxnSp>
            <p:nvCxnSpPr>
              <p:cNvPr id="156" name="Rak 155">
                <a:extLst>
                  <a:ext uri="{FF2B5EF4-FFF2-40B4-BE49-F238E27FC236}">
                    <a16:creationId xmlns:a16="http://schemas.microsoft.com/office/drawing/2014/main" id="{FBD4881D-D37B-C548-9494-F2BF26B20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5533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0E89BF3-D066-DA4F-A03D-4B846DC5AE3F}"/>
                </a:ext>
              </a:extLst>
            </p:cNvPr>
            <p:cNvSpPr/>
            <p:nvPr/>
          </p:nvSpPr>
          <p:spPr>
            <a:xfrm>
              <a:off x="2997861" y="2655795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363A486C-4C72-8E4E-B3CC-655C8B7BF10D}"/>
              </a:ext>
            </a:extLst>
          </p:cNvPr>
          <p:cNvGrpSpPr/>
          <p:nvPr/>
        </p:nvGrpSpPr>
        <p:grpSpPr>
          <a:xfrm>
            <a:off x="2904697" y="4421221"/>
            <a:ext cx="1288209" cy="406419"/>
            <a:chOff x="4295874" y="1261492"/>
            <a:chExt cx="1288209" cy="406419"/>
          </a:xfrm>
        </p:grpSpPr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748AA060-7267-3743-A614-A5A6320E5987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85AA0C6B-9546-6B4E-BE19-0C979AE018F5}"/>
                </a:ext>
              </a:extLst>
            </p:cNvPr>
            <p:cNvSpPr/>
            <p:nvPr/>
          </p:nvSpPr>
          <p:spPr>
            <a:xfrm>
              <a:off x="4636790" y="1261492"/>
              <a:ext cx="9472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0,015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A117F04D-595E-2749-AE20-6A1FCFC0D4AC}"/>
              </a:ext>
            </a:extLst>
          </p:cNvPr>
          <p:cNvGrpSpPr/>
          <p:nvPr/>
        </p:nvGrpSpPr>
        <p:grpSpPr>
          <a:xfrm>
            <a:off x="4997375" y="4264364"/>
            <a:ext cx="2656810" cy="921353"/>
            <a:chOff x="4484766" y="4379720"/>
            <a:chExt cx="2656810" cy="921353"/>
          </a:xfrm>
        </p:grpSpPr>
        <p:grpSp>
          <p:nvGrpSpPr>
            <p:cNvPr id="160" name="Grupp 159">
              <a:extLst>
                <a:ext uri="{FF2B5EF4-FFF2-40B4-BE49-F238E27FC236}">
                  <a16:creationId xmlns:a16="http://schemas.microsoft.com/office/drawing/2014/main" id="{4A31481B-BC95-5F4B-9DC4-A447273FC96E}"/>
                </a:ext>
              </a:extLst>
            </p:cNvPr>
            <p:cNvGrpSpPr/>
            <p:nvPr/>
          </p:nvGrpSpPr>
          <p:grpSpPr>
            <a:xfrm>
              <a:off x="4484766" y="4384043"/>
              <a:ext cx="2656810" cy="917030"/>
              <a:chOff x="4530407" y="2588759"/>
              <a:chExt cx="2656810" cy="917030"/>
            </a:xfrm>
          </p:grpSpPr>
          <p:grpSp>
            <p:nvGrpSpPr>
              <p:cNvPr id="161" name="Grupp 160">
                <a:extLst>
                  <a:ext uri="{FF2B5EF4-FFF2-40B4-BE49-F238E27FC236}">
                    <a16:creationId xmlns:a16="http://schemas.microsoft.com/office/drawing/2014/main" id="{9B8FA039-71EA-6142-9529-E829024B0C27}"/>
                  </a:ext>
                </a:extLst>
              </p:cNvPr>
              <p:cNvGrpSpPr/>
              <p:nvPr/>
            </p:nvGrpSpPr>
            <p:grpSpPr>
              <a:xfrm>
                <a:off x="4530407" y="2588759"/>
                <a:ext cx="2656810" cy="902465"/>
                <a:chOff x="5444448" y="2756527"/>
                <a:chExt cx="2656810" cy="902465"/>
              </a:xfrm>
            </p:grpSpPr>
            <p:sp>
              <p:nvSpPr>
                <p:cNvPr id="165" name="Rektangel 164">
                  <a:extLst>
                    <a:ext uri="{FF2B5EF4-FFF2-40B4-BE49-F238E27FC236}">
                      <a16:creationId xmlns:a16="http://schemas.microsoft.com/office/drawing/2014/main" id="{D2286D3C-0A4F-C14D-8539-1EF47770F0DB}"/>
                    </a:ext>
                  </a:extLst>
                </p:cNvPr>
                <p:cNvSpPr/>
                <p:nvPr/>
              </p:nvSpPr>
              <p:spPr>
                <a:xfrm>
                  <a:off x="5448739" y="2766440"/>
                  <a:ext cx="2652519" cy="89255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          = 0,005 och            = 0,010 </a:t>
                  </a:r>
                  <a:r>
                    <a:rPr lang="sv-SE" sz="2000" dirty="0">
                      <a:solidFill>
                        <a:schemeClr val="bg1"/>
                      </a:solidFill>
                    </a:rPr>
                    <a:t>1</a:t>
                  </a:r>
                  <a:r>
                    <a:rPr lang="sv-SE" sz="1400" dirty="0"/>
                    <a:t> </a:t>
                  </a:r>
                </a:p>
                <a:p>
                  <a:endParaRPr lang="sv-SE" sz="1400" dirty="0"/>
                </a:p>
                <a:p>
                  <a:r>
                    <a:rPr lang="sv-SE" sz="1400" dirty="0"/>
                    <a:t>alltså är</a:t>
                  </a:r>
                  <a:r>
                    <a:rPr lang="sv-SE" sz="1200" dirty="0"/>
                    <a:t>              </a:t>
                  </a:r>
                  <a:r>
                    <a:rPr lang="sv-SE" sz="1400" dirty="0"/>
                    <a:t>= 0,015.</a:t>
                  </a:r>
                </a:p>
                <a:p>
                  <a:r>
                    <a:rPr lang="sv-SE" sz="400" dirty="0">
                      <a:solidFill>
                        <a:schemeClr val="bg1"/>
                      </a:solidFill>
                    </a:rPr>
                    <a:t>r</a:t>
                  </a:r>
                  <a:endParaRPr lang="sv-SE" sz="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Rektangel 165">
                  <a:extLst>
                    <a:ext uri="{FF2B5EF4-FFF2-40B4-BE49-F238E27FC236}">
                      <a16:creationId xmlns:a16="http://schemas.microsoft.com/office/drawing/2014/main" id="{C2D6983E-1706-6A4A-BF2A-686E5BBB53A4}"/>
                    </a:ext>
                  </a:extLst>
                </p:cNvPr>
                <p:cNvSpPr/>
                <p:nvPr/>
              </p:nvSpPr>
              <p:spPr>
                <a:xfrm>
                  <a:off x="5586853" y="2756527"/>
                  <a:ext cx="27283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5</a:t>
                  </a:r>
                </a:p>
              </p:txBody>
            </p:sp>
            <p:sp>
              <p:nvSpPr>
                <p:cNvPr id="167" name="Rektangel 166">
                  <a:extLst>
                    <a:ext uri="{FF2B5EF4-FFF2-40B4-BE49-F238E27FC236}">
                      <a16:creationId xmlns:a16="http://schemas.microsoft.com/office/drawing/2014/main" id="{FE1B9C23-6438-194E-B6B6-D1F0EAE1A6C7}"/>
                    </a:ext>
                  </a:extLst>
                </p:cNvPr>
                <p:cNvSpPr/>
                <p:nvPr/>
              </p:nvSpPr>
              <p:spPr>
                <a:xfrm>
                  <a:off x="5444448" y="2930241"/>
                  <a:ext cx="60489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1 000</a:t>
                  </a:r>
                </a:p>
              </p:txBody>
            </p:sp>
            <p:cxnSp>
              <p:nvCxnSpPr>
                <p:cNvPr id="168" name="Rak 167">
                  <a:extLst>
                    <a:ext uri="{FF2B5EF4-FFF2-40B4-BE49-F238E27FC236}">
                      <a16:creationId xmlns:a16="http://schemas.microsoft.com/office/drawing/2014/main" id="{4B154C8C-A88A-B74E-A018-FC689996E1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218" y="2998923"/>
                  <a:ext cx="292968" cy="2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E85D214E-6E9C-D34D-9AF5-9F101B1A703B}"/>
                  </a:ext>
                </a:extLst>
              </p:cNvPr>
              <p:cNvSpPr/>
              <p:nvPr/>
            </p:nvSpPr>
            <p:spPr>
              <a:xfrm>
                <a:off x="5269764" y="3018193"/>
                <a:ext cx="41923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15</a:t>
                </a:r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BCB378A-1858-254B-89C1-364A3203A158}"/>
                  </a:ext>
                </a:extLst>
              </p:cNvPr>
              <p:cNvSpPr/>
              <p:nvPr/>
            </p:nvSpPr>
            <p:spPr>
              <a:xfrm>
                <a:off x="5193190" y="3198012"/>
                <a:ext cx="6048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1 000</a:t>
                </a:r>
              </a:p>
            </p:txBody>
          </p:sp>
          <p:cxnSp>
            <p:nvCxnSpPr>
              <p:cNvPr id="164" name="Rak 163">
                <a:extLst>
                  <a:ext uri="{FF2B5EF4-FFF2-40B4-BE49-F238E27FC236}">
                    <a16:creationId xmlns:a16="http://schemas.microsoft.com/office/drawing/2014/main" id="{B8AC2C51-11A4-4C46-BE4C-0B5D79BDB8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0864" y="3261208"/>
                <a:ext cx="3306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AF98A543-ECAE-5E4E-8361-DA21D4328993}"/>
                </a:ext>
              </a:extLst>
            </p:cNvPr>
            <p:cNvSpPr/>
            <p:nvPr/>
          </p:nvSpPr>
          <p:spPr>
            <a:xfrm>
              <a:off x="5863626" y="4379720"/>
              <a:ext cx="4192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sp>
          <p:nvSpPr>
            <p:cNvPr id="173" name="Rektangel 172">
              <a:extLst>
                <a:ext uri="{FF2B5EF4-FFF2-40B4-BE49-F238E27FC236}">
                  <a16:creationId xmlns:a16="http://schemas.microsoft.com/office/drawing/2014/main" id="{697B6B54-457B-1F4B-8ECD-0BBE1F1454DB}"/>
                </a:ext>
              </a:extLst>
            </p:cNvPr>
            <p:cNvSpPr/>
            <p:nvPr/>
          </p:nvSpPr>
          <p:spPr>
            <a:xfrm>
              <a:off x="5785677" y="4588300"/>
              <a:ext cx="6048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1 000</a:t>
              </a:r>
            </a:p>
          </p:txBody>
        </p:sp>
        <p:cxnSp>
          <p:nvCxnSpPr>
            <p:cNvPr id="174" name="Rak 173">
              <a:extLst>
                <a:ext uri="{FF2B5EF4-FFF2-40B4-BE49-F238E27FC236}">
                  <a16:creationId xmlns:a16="http://schemas.microsoft.com/office/drawing/2014/main" id="{C11766CD-87DD-CD4F-A2F8-B0956AF5A882}"/>
                </a:ext>
              </a:extLst>
            </p:cNvPr>
            <p:cNvCxnSpPr>
              <a:cxnSpLocks/>
            </p:cNvCxnSpPr>
            <p:nvPr/>
          </p:nvCxnSpPr>
          <p:spPr>
            <a:xfrm>
              <a:off x="5883901" y="4637345"/>
              <a:ext cx="3306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5" name="Grupp 174">
            <a:extLst>
              <a:ext uri="{FF2B5EF4-FFF2-40B4-BE49-F238E27FC236}">
                <a16:creationId xmlns:a16="http://schemas.microsoft.com/office/drawing/2014/main" id="{BC8B4E2A-08FA-9645-A8C1-1CA0312FEE85}"/>
              </a:ext>
            </a:extLst>
          </p:cNvPr>
          <p:cNvGrpSpPr/>
          <p:nvPr/>
        </p:nvGrpSpPr>
        <p:grpSpPr>
          <a:xfrm>
            <a:off x="4634847" y="5876186"/>
            <a:ext cx="1414465" cy="400110"/>
            <a:chOff x="2451969" y="6060838"/>
            <a:chExt cx="1414465" cy="400110"/>
          </a:xfrm>
        </p:grpSpPr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96DAB508-E6BC-7142-AD5C-804BF7DF8910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0,07</a:t>
              </a:r>
              <a:endParaRPr lang="sv-SE" sz="2000" dirty="0"/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87BDBEDB-8EC2-9F48-B4CB-E4B22834731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78" name="Grupp 177">
            <a:extLst>
              <a:ext uri="{FF2B5EF4-FFF2-40B4-BE49-F238E27FC236}">
                <a16:creationId xmlns:a16="http://schemas.microsoft.com/office/drawing/2014/main" id="{2F1C2D32-6DEB-1D4A-9F66-DA6CF45CDFE5}"/>
              </a:ext>
            </a:extLst>
          </p:cNvPr>
          <p:cNvGrpSpPr/>
          <p:nvPr/>
        </p:nvGrpSpPr>
        <p:grpSpPr>
          <a:xfrm>
            <a:off x="5703658" y="5876186"/>
            <a:ext cx="1414465" cy="400110"/>
            <a:chOff x="2451969" y="6060838"/>
            <a:chExt cx="1414465" cy="400110"/>
          </a:xfrm>
        </p:grpSpPr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53A0869F-F260-4545-BCC3-F8E73C214AB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0,015</a:t>
              </a:r>
              <a:endParaRPr lang="sv-SE" sz="2000" dirty="0"/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99CAA483-5F8D-AA46-B45C-F8BB9433BEF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58" grpId="0"/>
      <p:bldP spid="85" grpId="0"/>
      <p:bldP spid="119" grpId="0"/>
      <p:bldP spid="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</a:t>
            </a:r>
            <a:r>
              <a:rPr lang="sv-SE" sz="2000">
                <a:latin typeface="+mn-lt"/>
              </a:rPr>
              <a:t>i bråkform.</a:t>
            </a:r>
            <a:endParaRPr lang="sv-SE" sz="2000" dirty="0"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763143" y="161107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3247" y="26267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0D2C7D0-199A-BA41-AAF3-F876C57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sp>
        <p:nvSpPr>
          <p:cNvPr id="74" name="Rektangel 73">
            <a:extLst>
              <a:ext uri="{FF2B5EF4-FFF2-40B4-BE49-F238E27FC236}">
                <a16:creationId xmlns:a16="http://schemas.microsoft.com/office/drawing/2014/main" id="{2AF2AB73-1446-B64A-9362-50A439021448}"/>
              </a:ext>
            </a:extLst>
          </p:cNvPr>
          <p:cNvSpPr/>
          <p:nvPr/>
        </p:nvSpPr>
        <p:spPr>
          <a:xfrm>
            <a:off x="2462590" y="1618138"/>
            <a:ext cx="78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0,6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86A12E36-13E1-1B48-A928-DA3C827DD619}"/>
              </a:ext>
            </a:extLst>
          </p:cNvPr>
          <p:cNvSpPr/>
          <p:nvPr/>
        </p:nvSpPr>
        <p:spPr>
          <a:xfrm>
            <a:off x="4061231" y="1613354"/>
            <a:ext cx="886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0,11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380831C-7896-774A-A848-B0167C6B11F2}"/>
              </a:ext>
            </a:extLst>
          </p:cNvPr>
          <p:cNvSpPr/>
          <p:nvPr/>
        </p:nvSpPr>
        <p:spPr>
          <a:xfrm>
            <a:off x="5533195" y="1618138"/>
            <a:ext cx="970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0,003</a:t>
            </a: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3111748" y="2524545"/>
            <a:ext cx="758463" cy="668261"/>
            <a:chOff x="2400835" y="2517720"/>
            <a:chExt cx="758463" cy="668261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19199" cy="668261"/>
              <a:chOff x="4295874" y="1149246"/>
              <a:chExt cx="619199" cy="668261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6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91446" y="1417397"/>
                <a:ext cx="523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10" y="1470382"/>
                <a:ext cx="2720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56510" y="264527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281225" y="2626784"/>
            <a:ext cx="1219236" cy="431573"/>
            <a:chOff x="4295874" y="1236338"/>
            <a:chExt cx="1219236" cy="431573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562273" y="1236338"/>
              <a:ext cx="9528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0,6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</a:t>
              </a:r>
            </a:p>
          </p:txBody>
        </p: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DAADAE53-7097-624E-8B36-38E0BFA754DE}"/>
              </a:ext>
            </a:extLst>
          </p:cNvPr>
          <p:cNvGrpSpPr/>
          <p:nvPr/>
        </p:nvGrpSpPr>
        <p:grpSpPr>
          <a:xfrm>
            <a:off x="3273512" y="3391788"/>
            <a:ext cx="787719" cy="708741"/>
            <a:chOff x="2400835" y="2503001"/>
            <a:chExt cx="787719" cy="708741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F8D19780-1D4E-BF4C-9F28-AAA73D08417D}"/>
                </a:ext>
              </a:extLst>
            </p:cNvPr>
            <p:cNvGrpSpPr/>
            <p:nvPr/>
          </p:nvGrpSpPr>
          <p:grpSpPr>
            <a:xfrm>
              <a:off x="2400835" y="2503001"/>
              <a:ext cx="718519" cy="708741"/>
              <a:chOff x="4295874" y="1134527"/>
              <a:chExt cx="718519" cy="708741"/>
            </a:xfrm>
          </p:grpSpPr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3A88D987-F3FC-4B48-979C-BBF2A52E5361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04ACC632-24E3-DD44-9334-5DF6A8884C8F}"/>
                  </a:ext>
                </a:extLst>
              </p:cNvPr>
              <p:cNvSpPr/>
              <p:nvPr/>
            </p:nvSpPr>
            <p:spPr>
              <a:xfrm>
                <a:off x="4385119" y="1134527"/>
                <a:ext cx="6292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11</a:t>
                </a:r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13789BAB-0DF5-DC41-B7A3-D49AA792DDA1}"/>
                  </a:ext>
                </a:extLst>
              </p:cNvPr>
              <p:cNvSpPr/>
              <p:nvPr/>
            </p:nvSpPr>
            <p:spPr>
              <a:xfrm>
                <a:off x="4318000" y="1443158"/>
                <a:ext cx="6425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07B64F40-20B6-B447-A5BC-A1576B397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40313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E4CAE72-6C6E-2343-A8C2-91C7FB17B84D}"/>
                </a:ext>
              </a:extLst>
            </p:cNvPr>
            <p:cNvSpPr/>
            <p:nvPr/>
          </p:nvSpPr>
          <p:spPr>
            <a:xfrm>
              <a:off x="2885766" y="2657714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532481" y="3541166"/>
            <a:ext cx="1302042" cy="407419"/>
            <a:chOff x="3879352" y="1260492"/>
            <a:chExt cx="1302042" cy="407419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0,11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643870AA-07AA-7B46-B134-5601864F5AF2}"/>
              </a:ext>
            </a:extLst>
          </p:cNvPr>
          <p:cNvGrpSpPr/>
          <p:nvPr/>
        </p:nvGrpSpPr>
        <p:grpSpPr>
          <a:xfrm>
            <a:off x="5025384" y="3476788"/>
            <a:ext cx="2073100" cy="492229"/>
            <a:chOff x="4534698" y="2589393"/>
            <a:chExt cx="2073100" cy="492229"/>
          </a:xfrm>
        </p:grpSpPr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B48A3DCB-DDDF-124D-93C1-24E8DB66E068}"/>
                </a:ext>
              </a:extLst>
            </p:cNvPr>
            <p:cNvGrpSpPr/>
            <p:nvPr/>
          </p:nvGrpSpPr>
          <p:grpSpPr>
            <a:xfrm>
              <a:off x="4534698" y="2589393"/>
              <a:ext cx="2073100" cy="481491"/>
              <a:chOff x="5448739" y="2757161"/>
              <a:chExt cx="2073100" cy="481491"/>
            </a:xfrm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45546A4A-7C4B-934C-8731-2EBF50983FAB}"/>
                  </a:ext>
                </a:extLst>
              </p:cNvPr>
              <p:cNvSpPr/>
              <p:nvPr/>
            </p:nvSpPr>
            <p:spPr>
              <a:xfrm>
                <a:off x="5448739" y="2766440"/>
                <a:ext cx="2073100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0,01=          och 0,10 =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1169B1EF-FB02-7D45-B304-50FCFE67DDC0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E1CC2A02-4D41-1C44-B93A-BFBB46D2AC68}"/>
                  </a:ext>
                </a:extLst>
              </p:cNvPr>
              <p:cNvSpPr/>
              <p:nvPr/>
            </p:nvSpPr>
            <p:spPr>
              <a:xfrm>
                <a:off x="5888563" y="2930875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100</a:t>
                </a:r>
              </a:p>
            </p:txBody>
          </p:sp>
          <p:cxnSp>
            <p:nvCxnSpPr>
              <p:cNvPr id="146" name="Rak 145">
                <a:extLst>
                  <a:ext uri="{FF2B5EF4-FFF2-40B4-BE49-F238E27FC236}">
                    <a16:creationId xmlns:a16="http://schemas.microsoft.com/office/drawing/2014/main" id="{A6389AFB-1465-3446-BBE4-151C0F0F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D0E4572-B43E-AA47-9D7A-E6935C3877BD}"/>
                </a:ext>
              </a:extLst>
            </p:cNvPr>
            <p:cNvSpPr/>
            <p:nvPr/>
          </p:nvSpPr>
          <p:spPr>
            <a:xfrm>
              <a:off x="6161523" y="2589393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BC61A92-E006-EF42-82A4-4B8B90F0F1A7}"/>
                </a:ext>
              </a:extLst>
            </p:cNvPr>
            <p:cNvSpPr/>
            <p:nvPr/>
          </p:nvSpPr>
          <p:spPr>
            <a:xfrm>
              <a:off x="6122286" y="2773845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100</a:t>
              </a:r>
            </a:p>
          </p:txBody>
        </p:sp>
        <p:cxnSp>
          <p:nvCxnSpPr>
            <p:cNvPr id="142" name="Rak 141">
              <a:extLst>
                <a:ext uri="{FF2B5EF4-FFF2-40B4-BE49-F238E27FC236}">
                  <a16:creationId xmlns:a16="http://schemas.microsoft.com/office/drawing/2014/main" id="{A42F48E0-451A-E149-AC8D-7C2B45C62B01}"/>
                </a:ext>
              </a:extLst>
            </p:cNvPr>
            <p:cNvCxnSpPr>
              <a:cxnSpLocks/>
            </p:cNvCxnSpPr>
            <p:nvPr/>
          </p:nvCxnSpPr>
          <p:spPr>
            <a:xfrm>
              <a:off x="6220519" y="2837646"/>
              <a:ext cx="2625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F9AE055-A33C-DD40-80D1-FE7BD6959AD2}"/>
              </a:ext>
            </a:extLst>
          </p:cNvPr>
          <p:cNvGrpSpPr/>
          <p:nvPr/>
        </p:nvGrpSpPr>
        <p:grpSpPr>
          <a:xfrm>
            <a:off x="3429194" y="4274265"/>
            <a:ext cx="899814" cy="700589"/>
            <a:chOff x="2400835" y="2503177"/>
            <a:chExt cx="899814" cy="700589"/>
          </a:xfrm>
        </p:grpSpPr>
        <p:grpSp>
          <p:nvGrpSpPr>
            <p:cNvPr id="151" name="Grupp 150">
              <a:extLst>
                <a:ext uri="{FF2B5EF4-FFF2-40B4-BE49-F238E27FC236}">
                  <a16:creationId xmlns:a16="http://schemas.microsoft.com/office/drawing/2014/main" id="{A3DA7B19-C361-7042-9E0B-694665CA54D5}"/>
                </a:ext>
              </a:extLst>
            </p:cNvPr>
            <p:cNvGrpSpPr/>
            <p:nvPr/>
          </p:nvGrpSpPr>
          <p:grpSpPr>
            <a:xfrm>
              <a:off x="2400835" y="2503177"/>
              <a:ext cx="765135" cy="700589"/>
              <a:chOff x="4295874" y="1134703"/>
              <a:chExt cx="765135" cy="700589"/>
            </a:xfrm>
          </p:grpSpPr>
          <p:sp>
            <p:nvSpPr>
              <p:cNvPr id="153" name="Rektangel 152">
                <a:extLst>
                  <a:ext uri="{FF2B5EF4-FFF2-40B4-BE49-F238E27FC236}">
                    <a16:creationId xmlns:a16="http://schemas.microsoft.com/office/drawing/2014/main" id="{105B9084-5336-CB49-ACAF-05E7FDB3A4F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54" name="Rektangel 153">
                <a:extLst>
                  <a:ext uri="{FF2B5EF4-FFF2-40B4-BE49-F238E27FC236}">
                    <a16:creationId xmlns:a16="http://schemas.microsoft.com/office/drawing/2014/main" id="{9BBFCAD1-71C3-BB48-85C2-A3385DB3BF94}"/>
                  </a:ext>
                </a:extLst>
              </p:cNvPr>
              <p:cNvSpPr/>
              <p:nvPr/>
            </p:nvSpPr>
            <p:spPr>
              <a:xfrm>
                <a:off x="4516983" y="1134703"/>
                <a:ext cx="5203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556CECA9-3AE4-6348-9F18-466360D4879D}"/>
                  </a:ext>
                </a:extLst>
              </p:cNvPr>
              <p:cNvSpPr/>
              <p:nvPr/>
            </p:nvSpPr>
            <p:spPr>
              <a:xfrm>
                <a:off x="4314080" y="1435182"/>
                <a:ext cx="7469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1000</a:t>
                </a:r>
              </a:p>
            </p:txBody>
          </p:sp>
          <p:cxnSp>
            <p:nvCxnSpPr>
              <p:cNvPr id="156" name="Rak 155">
                <a:extLst>
                  <a:ext uri="{FF2B5EF4-FFF2-40B4-BE49-F238E27FC236}">
                    <a16:creationId xmlns:a16="http://schemas.microsoft.com/office/drawing/2014/main" id="{FBD4881D-D37B-C548-9494-F2BF26B20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5533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0E89BF3-D066-DA4F-A03D-4B846DC5AE3F}"/>
                </a:ext>
              </a:extLst>
            </p:cNvPr>
            <p:cNvSpPr/>
            <p:nvPr/>
          </p:nvSpPr>
          <p:spPr>
            <a:xfrm>
              <a:off x="2997861" y="2655795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363A486C-4C72-8E4E-B3CC-655C8B7BF10D}"/>
              </a:ext>
            </a:extLst>
          </p:cNvPr>
          <p:cNvGrpSpPr/>
          <p:nvPr/>
        </p:nvGrpSpPr>
        <p:grpSpPr>
          <a:xfrm>
            <a:off x="2152385" y="4420566"/>
            <a:ext cx="1667856" cy="406419"/>
            <a:chOff x="4295874" y="1261492"/>
            <a:chExt cx="1667856" cy="406419"/>
          </a:xfrm>
        </p:grpSpPr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748AA060-7267-3743-A614-A5A6320E5987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85AA0C6B-9546-6B4E-BE19-0C979AE018F5}"/>
                </a:ext>
              </a:extLst>
            </p:cNvPr>
            <p:cNvSpPr/>
            <p:nvPr/>
          </p:nvSpPr>
          <p:spPr>
            <a:xfrm>
              <a:off x="4636790" y="1261492"/>
              <a:ext cx="13269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0,003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98" name="Rektangel 97">
            <a:extLst>
              <a:ext uri="{FF2B5EF4-FFF2-40B4-BE49-F238E27FC236}">
                <a16:creationId xmlns:a16="http://schemas.microsoft.com/office/drawing/2014/main" id="{5ED7D4EA-08BB-5644-927B-E85A7CF723D7}"/>
              </a:ext>
            </a:extLst>
          </p:cNvPr>
          <p:cNvSpPr/>
          <p:nvPr/>
        </p:nvSpPr>
        <p:spPr>
          <a:xfrm>
            <a:off x="1677583" y="546872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99" name="Grupp 98">
            <a:extLst>
              <a:ext uri="{FF2B5EF4-FFF2-40B4-BE49-F238E27FC236}">
                <a16:creationId xmlns:a16="http://schemas.microsoft.com/office/drawing/2014/main" id="{F8B10E89-AAA7-3A43-9E24-525F2FB8A2B4}"/>
              </a:ext>
            </a:extLst>
          </p:cNvPr>
          <p:cNvGrpSpPr/>
          <p:nvPr/>
        </p:nvGrpSpPr>
        <p:grpSpPr>
          <a:xfrm>
            <a:off x="2532211" y="5369024"/>
            <a:ext cx="965064" cy="662290"/>
            <a:chOff x="2461243" y="5942283"/>
            <a:chExt cx="965064" cy="662290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B2CDED11-4C56-1A4A-A54D-6158E87A1D28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D4A621E8-F01C-9A49-AE6D-F9CDC91E698A}"/>
                </a:ext>
              </a:extLst>
            </p:cNvPr>
            <p:cNvGrpSpPr/>
            <p:nvPr/>
          </p:nvGrpSpPr>
          <p:grpSpPr>
            <a:xfrm>
              <a:off x="2663776" y="5942283"/>
              <a:ext cx="704531" cy="662290"/>
              <a:chOff x="4295874" y="1149246"/>
              <a:chExt cx="704531" cy="662290"/>
            </a:xfrm>
          </p:grpSpPr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55B1BACB-C880-D84E-8F0E-2D4135F22FC6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06" name="Rektangel 105">
                <a:extLst>
                  <a:ext uri="{FF2B5EF4-FFF2-40B4-BE49-F238E27FC236}">
                    <a16:creationId xmlns:a16="http://schemas.microsoft.com/office/drawing/2014/main" id="{9A7D0152-A3C6-2544-8789-3417DB87B558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6</a:t>
                </a:r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AC1D9AC8-B2E8-FA48-848F-2446CBD372D0}"/>
                  </a:ext>
                </a:extLst>
              </p:cNvPr>
              <p:cNvSpPr/>
              <p:nvPr/>
            </p:nvSpPr>
            <p:spPr>
              <a:xfrm>
                <a:off x="4419824" y="1411426"/>
                <a:ext cx="5805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0D98176B-8BC3-B74C-A019-486C5516B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4CEDD76F-4CEF-F84D-9796-5EBC6FCCA0ED}"/>
              </a:ext>
            </a:extLst>
          </p:cNvPr>
          <p:cNvGrpSpPr/>
          <p:nvPr/>
        </p:nvGrpSpPr>
        <p:grpSpPr>
          <a:xfrm>
            <a:off x="3519702" y="5367043"/>
            <a:ext cx="1505087" cy="668261"/>
            <a:chOff x="2461243" y="5928879"/>
            <a:chExt cx="1505087" cy="668261"/>
          </a:xfrm>
        </p:grpSpPr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AA2E80BB-5B1E-1640-A2E3-40CB24D2F220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11" name="Grupp 110">
              <a:extLst>
                <a:ext uri="{FF2B5EF4-FFF2-40B4-BE49-F238E27FC236}">
                  <a16:creationId xmlns:a16="http://schemas.microsoft.com/office/drawing/2014/main" id="{3D2BE024-DCAB-3A41-B1F0-3F8357A62DD2}"/>
                </a:ext>
              </a:extLst>
            </p:cNvPr>
            <p:cNvGrpSpPr/>
            <p:nvPr/>
          </p:nvGrpSpPr>
          <p:grpSpPr>
            <a:xfrm>
              <a:off x="2663776" y="5928879"/>
              <a:ext cx="1302554" cy="668261"/>
              <a:chOff x="4295874" y="1135842"/>
              <a:chExt cx="1302554" cy="668261"/>
            </a:xfrm>
          </p:grpSpPr>
          <p:sp>
            <p:nvSpPr>
              <p:cNvPr id="112" name="Rektangel 111">
                <a:extLst>
                  <a:ext uri="{FF2B5EF4-FFF2-40B4-BE49-F238E27FC236}">
                    <a16:creationId xmlns:a16="http://schemas.microsoft.com/office/drawing/2014/main" id="{5B300233-881C-2947-9D74-06D6847A3583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13" name="Rektangel 112">
                <a:extLst>
                  <a:ext uri="{FF2B5EF4-FFF2-40B4-BE49-F238E27FC236}">
                    <a16:creationId xmlns:a16="http://schemas.microsoft.com/office/drawing/2014/main" id="{70048222-4CEC-324D-9523-6F40DAD0EBAE}"/>
                  </a:ext>
                </a:extLst>
              </p:cNvPr>
              <p:cNvSpPr/>
              <p:nvPr/>
            </p:nvSpPr>
            <p:spPr>
              <a:xfrm>
                <a:off x="4522469" y="1135842"/>
                <a:ext cx="6163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11</a:t>
                </a:r>
              </a:p>
            </p:txBody>
          </p:sp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F4C1CA4C-8823-B449-982F-56945C15F135}"/>
                  </a:ext>
                </a:extLst>
              </p:cNvPr>
              <p:cNvSpPr/>
              <p:nvPr/>
            </p:nvSpPr>
            <p:spPr>
              <a:xfrm>
                <a:off x="4468000" y="1403993"/>
                <a:ext cx="11304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15" name="Rak 114">
                <a:extLst>
                  <a:ext uri="{FF2B5EF4-FFF2-40B4-BE49-F238E27FC236}">
                    <a16:creationId xmlns:a16="http://schemas.microsoft.com/office/drawing/2014/main" id="{09691B05-D743-0241-A14A-A14BF0FF9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4786" y="1447261"/>
                <a:ext cx="39895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DCCB7100-0FD5-DE48-A182-4D41B06C094B}"/>
              </a:ext>
            </a:extLst>
          </p:cNvPr>
          <p:cNvGrpSpPr/>
          <p:nvPr/>
        </p:nvGrpSpPr>
        <p:grpSpPr>
          <a:xfrm>
            <a:off x="4773231" y="5367043"/>
            <a:ext cx="1505087" cy="645549"/>
            <a:chOff x="2461243" y="5951591"/>
            <a:chExt cx="1505087" cy="645549"/>
          </a:xfrm>
        </p:grpSpPr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51F48818-6F48-CB4A-97F7-A42D20BB9AC8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6C66D6D5-5C7A-9B43-9696-30F876D37F32}"/>
                </a:ext>
              </a:extLst>
            </p:cNvPr>
            <p:cNvGrpSpPr/>
            <p:nvPr/>
          </p:nvGrpSpPr>
          <p:grpSpPr>
            <a:xfrm>
              <a:off x="2663776" y="5951591"/>
              <a:ext cx="1302554" cy="645549"/>
              <a:chOff x="4295874" y="1158554"/>
              <a:chExt cx="1302554" cy="645549"/>
            </a:xfrm>
          </p:grpSpPr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B4508545-FE49-C342-BA56-A466F1325666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B41DA7D8-5225-7743-9F99-EF4699AE34A9}"/>
                  </a:ext>
                </a:extLst>
              </p:cNvPr>
              <p:cNvSpPr/>
              <p:nvPr/>
            </p:nvSpPr>
            <p:spPr>
              <a:xfrm>
                <a:off x="4680663" y="1158554"/>
                <a:ext cx="6163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414BE824-5904-AE49-9300-E176745F5E65}"/>
                  </a:ext>
                </a:extLst>
              </p:cNvPr>
              <p:cNvSpPr/>
              <p:nvPr/>
            </p:nvSpPr>
            <p:spPr>
              <a:xfrm>
                <a:off x="4468000" y="1403993"/>
                <a:ext cx="11304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1000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93086139-2503-4E4F-A8C9-D5802217E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3071" y="1448164"/>
                <a:ext cx="4857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081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74" grpId="0"/>
      <p:bldP spid="81" grpId="0"/>
      <p:bldP spid="85" grpId="0"/>
      <p:bldP spid="87" grpId="0"/>
      <p:bldP spid="119" grpId="0"/>
      <p:bldP spid="149" grpId="0"/>
      <p:bldP spid="9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35176</TotalTime>
  <Words>421</Words>
  <Application>Microsoft Macintosh PowerPoint</Application>
  <PresentationFormat>Bildspel på skärmen (4:3)</PresentationFormat>
  <Paragraphs>148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323</cp:revision>
  <dcterms:created xsi:type="dcterms:W3CDTF">2017-04-10T07:17:33Z</dcterms:created>
  <dcterms:modified xsi:type="dcterms:W3CDTF">2020-07-03T09:19:41Z</dcterms:modified>
</cp:coreProperties>
</file>