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1187" y="3075057"/>
            <a:ext cx="2689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BOTTENTAL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77540" y="567106"/>
            <a:ext cx="5836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Här ser du fyra tal skrivna i rad.</a:t>
            </a:r>
          </a:p>
          <a:p>
            <a:r>
              <a:rPr lang="sv-SE" sz="2400" dirty="0"/>
              <a:t>Om du adderar talen två och två, </a:t>
            </a:r>
          </a:p>
          <a:p>
            <a:r>
              <a:rPr lang="sv-SE" sz="2400" dirty="0"/>
              <a:t>får du de summor som står på följande rader.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6790EF0-16E0-4432-836B-2188D1495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2246757"/>
            <a:ext cx="70866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38856" y="1097458"/>
            <a:ext cx="611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Gör den sista additionen. Vilket är bottentalet?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6790EF0-16E0-4432-836B-2188D1495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2246757"/>
            <a:ext cx="70866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0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08910" y="323679"/>
            <a:ext cx="6774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Låt talen på översta raden byta platser med varandra några gånger.</a:t>
            </a:r>
          </a:p>
          <a:p>
            <a:r>
              <a:rPr lang="sv-SE" sz="2400" dirty="0"/>
              <a:t>Räkna ut bottentalet för varje alternativ.</a:t>
            </a:r>
          </a:p>
          <a:p>
            <a:r>
              <a:rPr lang="sv-SE" sz="2400" dirty="0"/>
              <a:t>Vilket är det största möjliga bottentalet?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6790EF0-16E0-4432-836B-2188D1495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2246757"/>
            <a:ext cx="70866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44879" y="847288"/>
            <a:ext cx="690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Upprepa beräkningarna med talen 30, 70, 90 och 120.</a:t>
            </a:r>
          </a:p>
          <a:p>
            <a:r>
              <a:rPr lang="sv-SE" sz="2400" dirty="0"/>
              <a:t>Vilket är det minsta möjliga bottentalet nu?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6790EF0-16E0-4432-836B-2188D1495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2246757"/>
            <a:ext cx="70866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8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74442" y="1060882"/>
            <a:ext cx="664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Hitta på några egna tal och gör samma beräkningar.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6790EF0-16E0-4432-836B-2188D1495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2246757"/>
            <a:ext cx="70866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080" y="1905506"/>
            <a:ext cx="5597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sv-SE" sz="2400" dirty="0"/>
              <a:t>Hur ska de fyra talen skrivas för att bottentalet ska bli så stort som möjligt?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Hur ska de fyra talen skrivas för att bottentalet ska bli så litet som möjligt?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Försök att komma på en förklaring till varför det är så.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6790EF0-16E0-4432-836B-2188D1495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31778"/>
            <a:ext cx="5597652" cy="299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572</TotalTime>
  <Words>142</Words>
  <Application>Microsoft Office PowerPoint</Application>
  <PresentationFormat>Bredbild</PresentationFormat>
  <Paragraphs>17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48</cp:revision>
  <dcterms:created xsi:type="dcterms:W3CDTF">2019-08-04T10:07:00Z</dcterms:created>
  <dcterms:modified xsi:type="dcterms:W3CDTF">2020-07-30T14:39:06Z</dcterms:modified>
</cp:coreProperties>
</file>