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  <p:sldId id="274" r:id="rId9"/>
    <p:sldId id="27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5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588697" y="3075057"/>
            <a:ext cx="5014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KVADRAT I FEM DELAR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86156" y="1262062"/>
            <a:ext cx="61158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Bilden visar en kvadrat som är delad i fem delar.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Vad för sorts figur är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A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B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E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67868" y="1262062"/>
            <a:ext cx="61158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I de fem delarna finns det sammanlagt 17 vinklar.</a:t>
            </a:r>
          </a:p>
          <a:p>
            <a:endParaRPr lang="sv-SE" sz="2400" dirty="0"/>
          </a:p>
          <a:p>
            <a:r>
              <a:rPr lang="sv-SE" sz="2400" dirty="0"/>
              <a:t>Hur många av dessa är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trubbiga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spetsiga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räta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5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60476" y="2228861"/>
            <a:ext cx="5628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I mitten av kvadraten finns det fyra vinklar.</a:t>
            </a:r>
          </a:p>
          <a:p>
            <a:endParaRPr lang="sv-SE" sz="2400" dirty="0"/>
          </a:p>
          <a:p>
            <a:r>
              <a:rPr lang="sv-SE" sz="2400" dirty="0"/>
              <a:t>Hur många grader är dessa sammanlagt?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8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162812" y="1735085"/>
            <a:ext cx="56281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Vilka figurer kan tillsammans bilda en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fyrhörning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femhörning</a:t>
            </a:r>
          </a:p>
          <a:p>
            <a:pPr marL="457200" indent="-457200">
              <a:buAutoNum type="alphaLcParenR"/>
            </a:pPr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sexhörning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2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87552" y="1682686"/>
            <a:ext cx="5785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Antag att en stora kvadratens area är 36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².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lång är omkretsen av den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stora kvadraten</a:t>
            </a:r>
          </a:p>
          <a:p>
            <a:pPr marL="457200" indent="-457200">
              <a:buAutoNum type="alphaLcParenR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lilla kvadraten</a:t>
            </a: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8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32688" y="1719262"/>
            <a:ext cx="5785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Antag att en stora kvadratens area är 36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².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stor area sammanlagt har figurerna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 + B</a:t>
            </a:r>
          </a:p>
          <a:p>
            <a:pPr marL="457200" indent="-457200">
              <a:buAutoNum type="alphaLcParenR"/>
            </a:pPr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AutoNum type="alphaLcParenR"/>
            </a:pP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C + E</a:t>
            </a: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15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60476" y="1719262"/>
            <a:ext cx="5785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Antag att en stora kvadratens area är 36 cm</a:t>
            </a:r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².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Antag att du på varje sida i kvadraten klipper bort en remsa som är 5 mm bred.</a:t>
            </a:r>
          </a:p>
          <a:p>
            <a:endParaRPr lang="sv-S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400" dirty="0">
                <a:latin typeface="Calibri" panose="020F0502020204030204" pitchFamily="34" charset="0"/>
                <a:cs typeface="Calibri" panose="020F0502020204030204" pitchFamily="34" charset="0"/>
              </a:rPr>
              <a:t>Hur stor area har den del av kvadraten som blir kvar?</a:t>
            </a:r>
            <a:endParaRPr lang="sv-SE" sz="24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7BCB2C9-D8DE-49E9-89CA-818DB7BFA7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124" y="1262062"/>
            <a:ext cx="43434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1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589</TotalTime>
  <Words>153</Words>
  <Application>Microsoft Office PowerPoint</Application>
  <PresentationFormat>Bredbild</PresentationFormat>
  <Paragraphs>50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52</cp:revision>
  <dcterms:created xsi:type="dcterms:W3CDTF">2019-08-04T10:07:00Z</dcterms:created>
  <dcterms:modified xsi:type="dcterms:W3CDTF">2020-07-30T16:24:48Z</dcterms:modified>
</cp:coreProperties>
</file>