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3" r:id="rId3"/>
    <p:sldId id="345" r:id="rId4"/>
    <p:sldId id="349" r:id="rId5"/>
    <p:sldId id="324" r:id="rId6"/>
    <p:sldId id="338" r:id="rId7"/>
    <p:sldId id="353" r:id="rId8"/>
    <p:sldId id="351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17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80690" y="1228397"/>
            <a:ext cx="84306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Parkeringsplatsen vid en skola är 20 m lång </a:t>
            </a:r>
          </a:p>
          <a:p>
            <a:r>
              <a:rPr lang="sv-SE" sz="2800" dirty="0"/>
              <a:t>och 10 m bred. </a:t>
            </a:r>
          </a:p>
          <a:p>
            <a:r>
              <a:rPr lang="sv-SE" sz="2800" dirty="0"/>
              <a:t>En vintermorgon tar det en halvtimme för vaktmästaren att skotta bort snön. </a:t>
            </a:r>
          </a:p>
          <a:p>
            <a:endParaRPr lang="sv-SE" sz="2800" dirty="0"/>
          </a:p>
          <a:p>
            <a:r>
              <a:rPr lang="sv-SE" sz="2800" dirty="0"/>
              <a:t>Hur lång tid skulle det ta för vaktmästaren att skotta skolgården med samma hastighet? </a:t>
            </a:r>
          </a:p>
          <a:p>
            <a:r>
              <a:rPr lang="sv-SE" sz="2800" dirty="0"/>
              <a:t>Skolgården är 80 m lång och 40 m bred.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88443" y="1659285"/>
            <a:ext cx="781511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I en skål ligger 8 vita, 5 rosa och 7 gröna mintkulor. </a:t>
            </a:r>
          </a:p>
          <a:p>
            <a:r>
              <a:rPr lang="sv-SE" sz="2800" dirty="0"/>
              <a:t>Johannes sträcker ut handen och tar några stycken utan att titta. </a:t>
            </a:r>
          </a:p>
          <a:p>
            <a:endParaRPr lang="sv-SE" sz="2800" dirty="0"/>
          </a:p>
          <a:p>
            <a:r>
              <a:rPr lang="sv-SE" sz="2800" dirty="0"/>
              <a:t>Hur många mintkulor måste han ta för att vara säker på att få två stycken som har olika färg?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829450" y="1874728"/>
            <a:ext cx="25331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217,3 + 25,6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65,7 – 13,2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 · 23,8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44347" y="2305615"/>
            <a:ext cx="79033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Selma betalade 356 kr för fyra linnen av samma sort. </a:t>
            </a:r>
          </a:p>
          <a:p>
            <a:endParaRPr lang="sv-SE" sz="2800" dirty="0"/>
          </a:p>
          <a:p>
            <a:r>
              <a:rPr lang="sv-SE" sz="2800" dirty="0"/>
              <a:t>Hur mycket kostade de per styck?</a:t>
            </a:r>
          </a:p>
        </p:txBody>
      </p:sp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68065" y="1443841"/>
            <a:ext cx="36558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r>
              <a:rPr lang="sv-SE" sz="2800" dirty="0"/>
              <a:t>Skriv längderna i meter.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m 6 dm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m 6 cm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45 cm</a:t>
            </a:r>
          </a:p>
        </p:txBody>
      </p:sp>
    </p:spTree>
    <p:extLst>
      <p:ext uri="{BB962C8B-B14F-4D97-AF65-F5344CB8AC3E}">
        <p14:creationId xmlns:p14="http://schemas.microsoft.com/office/powerpoint/2010/main" val="40980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04873" y="847288"/>
            <a:ext cx="23822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BDD7CF1-E470-4AF4-E151-13FC1C48F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873" y="2602735"/>
            <a:ext cx="2071171" cy="82626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510CB10F-9C09-6CF8-A0C3-2446173FC6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4873" y="3799452"/>
            <a:ext cx="2115239" cy="517793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B66AE85C-EC3F-2629-1B43-4642FAD76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4873" y="4687697"/>
            <a:ext cx="1938969" cy="86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35605" y="2090172"/>
            <a:ext cx="79207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Det svenska rekordet i höjdhopp för herrar är 2,42 m. </a:t>
            </a:r>
          </a:p>
          <a:p>
            <a:r>
              <a:rPr lang="sv-SE" sz="2800" dirty="0"/>
              <a:t>Rekordet för damer är 2 m 8 cm. </a:t>
            </a:r>
          </a:p>
          <a:p>
            <a:endParaRPr lang="sv-SE" sz="2800" dirty="0"/>
          </a:p>
          <a:p>
            <a:r>
              <a:rPr lang="sv-SE" sz="2800" dirty="0"/>
              <a:t>Hur mycket högre är rekordet för herrarna?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53426" y="1039794"/>
            <a:ext cx="34851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Hur många minuter är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25CED77-EDED-C8FA-16FC-D7717761C1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3426" y="2819400"/>
            <a:ext cx="1938969" cy="4572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F71860B3-C6BB-6191-CDC7-2C21E91752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3426" y="3671211"/>
            <a:ext cx="1101687" cy="81524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9AF887D2-DE66-7556-B72F-84DD380097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3426" y="4881070"/>
            <a:ext cx="11898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72486" y="1074873"/>
            <a:ext cx="686460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Vid en slalomtävling var Maria 39 hundradelar snabbare än Clara i första åket. </a:t>
            </a:r>
          </a:p>
          <a:p>
            <a:r>
              <a:rPr lang="sv-SE" sz="2800" dirty="0"/>
              <a:t>Marias tid var 51,67 s. </a:t>
            </a:r>
          </a:p>
          <a:p>
            <a:endParaRPr lang="sv-SE" sz="2800" dirty="0"/>
          </a:p>
          <a:p>
            <a:r>
              <a:rPr lang="sv-SE" sz="2800" dirty="0"/>
              <a:t>Vilken tid hade Clara?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93201C6-958E-D91D-EBB1-99A771AAF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239" y="2716576"/>
            <a:ext cx="4098275" cy="264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57950" y="2090172"/>
            <a:ext cx="90760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Under hela april läste Mehmet i genomsnitt 15 sidor i en tjock bok varje kväll. </a:t>
            </a:r>
          </a:p>
          <a:p>
            <a:endParaRPr lang="sv-SE" sz="2800" dirty="0"/>
          </a:p>
          <a:p>
            <a:r>
              <a:rPr lang="sv-SE" sz="2800" dirty="0"/>
              <a:t>Hur många sidor läste han sammanlagt under den månaden?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2907</TotalTime>
  <Words>249</Words>
  <Application>Microsoft Office PowerPoint</Application>
  <PresentationFormat>Bredbild</PresentationFormat>
  <Paragraphs>59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215</cp:revision>
  <dcterms:created xsi:type="dcterms:W3CDTF">2019-08-04T10:07:00Z</dcterms:created>
  <dcterms:modified xsi:type="dcterms:W3CDTF">2022-06-27T19:31:15Z</dcterms:modified>
</cp:coreProperties>
</file>