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9" r:id="rId3"/>
    <p:sldId id="324" r:id="rId4"/>
    <p:sldId id="343" r:id="rId5"/>
    <p:sldId id="345" r:id="rId6"/>
    <p:sldId id="338" r:id="rId7"/>
    <p:sldId id="351" r:id="rId8"/>
    <p:sldId id="353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18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22134" y="2090172"/>
            <a:ext cx="89477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Under påsklovet åkte Adam 4,4 mil på skidor under 4 dagar. </a:t>
            </a:r>
          </a:p>
          <a:p>
            <a:r>
              <a:rPr lang="sv-SE" sz="2800" dirty="0"/>
              <a:t>Första dagen åkte han 6,5 km. </a:t>
            </a:r>
          </a:p>
          <a:p>
            <a:endParaRPr lang="sv-SE" sz="2800" dirty="0"/>
          </a:p>
          <a:p>
            <a:r>
              <a:rPr lang="sv-SE" sz="2800" dirty="0"/>
              <a:t>Hur långt åkte Adam i genomsnitt de övriga tre dagarna?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5A7C8F39-56FD-FBBE-5BAF-B651FB482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8177" y="3038589"/>
            <a:ext cx="2056403" cy="2169807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56948" y="1391781"/>
            <a:ext cx="8864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Ersätt bokstäverna med siffror så att beräkningen stämmer. </a:t>
            </a:r>
          </a:p>
          <a:p>
            <a:endParaRPr lang="sv-SE" sz="2800" dirty="0"/>
          </a:p>
          <a:p>
            <a:r>
              <a:rPr lang="sv-SE" sz="2800" dirty="0"/>
              <a:t>Det finns flera lösningar. Hur många hittar du?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58559" y="1443841"/>
            <a:ext cx="44748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Skriv längderna i millimeter.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0,4 cm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1,2 dm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 m</a:t>
            </a:r>
          </a:p>
        </p:txBody>
      </p:sp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46457" y="1136046"/>
            <a:ext cx="2699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Vilket tal saknas?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2688586-6345-52C7-BCDC-F953AC6FD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6457" y="2941059"/>
            <a:ext cx="2489812" cy="380082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6F03347B-9736-A045-3388-F8E9B9671C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6457" y="3741159"/>
            <a:ext cx="2115239" cy="47372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78293C-6E8B-8B66-3C69-D03EBBE0BA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6457" y="4634902"/>
            <a:ext cx="2203373" cy="4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27158" y="2090172"/>
            <a:ext cx="67376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Ett träd är 4 cm högt på en bild. </a:t>
            </a:r>
          </a:p>
          <a:p>
            <a:endParaRPr lang="sv-SE" sz="2800" dirty="0"/>
          </a:p>
          <a:p>
            <a:r>
              <a:rPr lang="sv-SE" sz="2800" dirty="0"/>
              <a:t>Hur högt är trädet i verkligheten om bilden är i skala 1 : 100?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56068" y="2305615"/>
            <a:ext cx="7079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En löparbana är 400 m lång. </a:t>
            </a:r>
          </a:p>
          <a:p>
            <a:endParaRPr lang="sv-SE" sz="2800" dirty="0"/>
          </a:p>
          <a:p>
            <a:r>
              <a:rPr lang="sv-SE" sz="2800" dirty="0"/>
              <a:t>Hur många varv har man sprungit efter 1,2 km?</a:t>
            </a:r>
          </a:p>
        </p:txBody>
      </p:sp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43150" y="2090172"/>
            <a:ext cx="7505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Ett år var medeltemperaturen i maj 18°C i Madrid. </a:t>
            </a:r>
          </a:p>
          <a:p>
            <a:r>
              <a:rPr lang="sv-SE" sz="2800" dirty="0"/>
              <a:t>I Dublin var den 6,5°C lägre.</a:t>
            </a:r>
          </a:p>
          <a:p>
            <a:endParaRPr lang="sv-SE" sz="2800" dirty="0"/>
          </a:p>
          <a:p>
            <a:r>
              <a:rPr lang="sv-SE" sz="2800" dirty="0"/>
              <a:t>Vilken var medeltemperaturen i Dublin?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98474" y="1012954"/>
            <a:ext cx="77950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Fem dagar i veckan springer </a:t>
            </a:r>
            <a:r>
              <a:rPr lang="sv-SE" sz="2800" dirty="0" err="1"/>
              <a:t>Nuran</a:t>
            </a:r>
            <a:r>
              <a:rPr lang="sv-SE" sz="2800" dirty="0"/>
              <a:t> en slinga i skogen som är 4,2 km lång. </a:t>
            </a:r>
          </a:p>
          <a:p>
            <a:endParaRPr lang="sv-SE" sz="2800" dirty="0"/>
          </a:p>
          <a:p>
            <a:r>
              <a:rPr lang="sv-SE" sz="2800" dirty="0"/>
              <a:t>Hur långt springer hon sammanlagt under en vecka? </a:t>
            </a:r>
          </a:p>
          <a:p>
            <a:r>
              <a:rPr lang="sv-SE" sz="2800" dirty="0"/>
              <a:t>Svara i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kilometer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mil</a:t>
            </a:r>
          </a:p>
        </p:txBody>
      </p:sp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08734" y="847288"/>
            <a:ext cx="47745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Beräkna med överslagsräkning.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9D5BD96-9E58-6E59-FF9F-41889EB95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734" y="2730691"/>
            <a:ext cx="3481330" cy="50126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CE6696A-C3A5-127C-62B3-F06BD1DBA4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8734" y="3730366"/>
            <a:ext cx="1145754" cy="776689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1F665444-03E5-0498-0E58-D43B8C3264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8734" y="5005463"/>
            <a:ext cx="1586429" cy="41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26975" y="1874728"/>
            <a:ext cx="45380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Vilket tal ligger mitt emellan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95 och 165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0,8 och 1,64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2932</TotalTime>
  <Words>199</Words>
  <Application>Microsoft Office PowerPoint</Application>
  <PresentationFormat>Bredbild</PresentationFormat>
  <Paragraphs>60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220</cp:revision>
  <dcterms:created xsi:type="dcterms:W3CDTF">2019-08-04T10:07:00Z</dcterms:created>
  <dcterms:modified xsi:type="dcterms:W3CDTF">2022-06-27T19:58:10Z</dcterms:modified>
</cp:coreProperties>
</file>