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55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4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46244" y="1874728"/>
            <a:ext cx="6299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Om en bagare tar 6 hg deg till varje limpa, </a:t>
            </a:r>
          </a:p>
          <a:p>
            <a:r>
              <a:rPr lang="sv-SE" sz="2800" dirty="0"/>
              <a:t>kan han baka 50 limpor. </a:t>
            </a:r>
          </a:p>
          <a:p>
            <a:endParaRPr lang="sv-SE" sz="2800" dirty="0"/>
          </a:p>
          <a:p>
            <a:r>
              <a:rPr lang="sv-SE" sz="2800" dirty="0"/>
              <a:t>Hur många limpor blir det av samma deg, </a:t>
            </a:r>
          </a:p>
          <a:p>
            <a:r>
              <a:rPr lang="sv-SE" sz="2800" dirty="0"/>
              <a:t>om han tar 100 g mindre till varje limpa?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62640" y="1443841"/>
            <a:ext cx="7866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Ofta kan man räkna ut en hummers ungefärliga ålder genom att multiplicera vikten i kilogram med 2 </a:t>
            </a:r>
          </a:p>
          <a:p>
            <a:r>
              <a:rPr lang="sv-SE" sz="2800" dirty="0"/>
              <a:t>och sedan addera med 3. 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år är en hummer som väger 2,5 kg?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väger en hummer som är 9 år?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98172" y="1443841"/>
            <a:ext cx="37065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Avrunda bilens vikt till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tiotal kilogram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hundratal kilogram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tusental kilogram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1D0ABC3-A3AA-CEDC-96E1-D59558201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653" y="2309697"/>
            <a:ext cx="4411175" cy="223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74533" y="1443841"/>
            <a:ext cx="40429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volymerna i milliliter.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 cl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2,3 cl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0,4 dl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68480" y="1874728"/>
            <a:ext cx="76550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Några äpplen väger sammanlagt 1,1 kg. </a:t>
            </a:r>
          </a:p>
          <a:p>
            <a:r>
              <a:rPr lang="sv-SE" sz="2800" dirty="0"/>
              <a:t>Otto och Ellen äter var sitt äpple som väger 1,5 hg. </a:t>
            </a:r>
          </a:p>
          <a:p>
            <a:endParaRPr lang="sv-SE" sz="2800" dirty="0"/>
          </a:p>
          <a:p>
            <a:r>
              <a:rPr lang="sv-SE" sz="2800" dirty="0"/>
              <a:t>Hur mycket väger de äpplen som sedan finns kvar?</a:t>
            </a:r>
          </a:p>
          <a:p>
            <a:r>
              <a:rPr lang="sv-SE" sz="2800" dirty="0"/>
              <a:t>Svara i gram.</a:t>
            </a:r>
          </a:p>
        </p:txBody>
      </p:sp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627FC0D-774E-8435-F905-5F553919C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8016" y="2807121"/>
            <a:ext cx="3767769" cy="183430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30728" y="1074628"/>
            <a:ext cx="67600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juice finns det i de sex förpackningarna om det är 2,5 dl i varje?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kostar all juice sammanlagt om priset är 8,75 kr styck?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00020" y="2305615"/>
            <a:ext cx="57919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En liten myra är 5 mm lång. </a:t>
            </a:r>
          </a:p>
          <a:p>
            <a:endParaRPr lang="sv-SE" sz="2800" dirty="0"/>
          </a:p>
          <a:p>
            <a:r>
              <a:rPr lang="sv-SE" sz="2800" dirty="0"/>
              <a:t>Hur lång är den på en bild i skala 5 : 1?</a:t>
            </a:r>
          </a:p>
        </p:txBody>
      </p:sp>
    </p:spTree>
    <p:extLst>
      <p:ext uri="{BB962C8B-B14F-4D97-AF65-F5344CB8AC3E}">
        <p14:creationId xmlns:p14="http://schemas.microsoft.com/office/powerpoint/2010/main" val="133541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FC4051FA-D709-E6DD-23CD-042D1F2D3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100" y="1693843"/>
            <a:ext cx="5067759" cy="3470313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847288"/>
            <a:ext cx="60938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En rektangel (figur 1) delas mitt itu och delarna placeras på det sätt som figur 2 visar. </a:t>
            </a:r>
          </a:p>
          <a:p>
            <a:r>
              <a:rPr lang="sv-SE" sz="2800" dirty="0"/>
              <a:t>Vilket eller vilka påståenden är sanna?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Figur 2 har längre omkrets än figur 1. </a:t>
            </a:r>
          </a:p>
          <a:p>
            <a:pPr marL="514350" indent="-514350">
              <a:buAutoNum type="alphaLcParenR"/>
            </a:pPr>
            <a:r>
              <a:rPr lang="sv-SE" sz="2800" dirty="0"/>
              <a:t>Figurerna har lika lång area.</a:t>
            </a:r>
          </a:p>
          <a:p>
            <a:pPr marL="514350" indent="-514350">
              <a:buAutoNum type="alphaLcParenR"/>
            </a:pPr>
            <a:r>
              <a:rPr lang="sv-SE" sz="2800" dirty="0"/>
              <a:t>Figur 1 har större area än figur 2.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2982" y="1228397"/>
            <a:ext cx="69260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Skriv talet nio hundradelar i decimalform.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produkten av talet i a och 8.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summan av svaret i b och 3,153.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Dividera svaret i c med 3.</a:t>
            </a:r>
          </a:p>
          <a:p>
            <a:r>
              <a:rPr lang="sv-SE" sz="2800" dirty="0"/>
              <a:t>	Vilken är kvoten?</a:t>
            </a:r>
          </a:p>
        </p:txBody>
      </p:sp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06485" y="2305615"/>
            <a:ext cx="6779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För 6 hg körsbär fick Vilgot betala 34,50 kr. </a:t>
            </a:r>
          </a:p>
          <a:p>
            <a:endParaRPr lang="sv-SE" sz="2800" dirty="0"/>
          </a:p>
          <a:p>
            <a:r>
              <a:rPr lang="sv-SE" sz="2800" dirty="0"/>
              <a:t>Hur mycket kostade körsbären per kilogram?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3038</TotalTime>
  <Words>312</Words>
  <Application>Microsoft Office PowerPoint</Application>
  <PresentationFormat>Bredbild</PresentationFormat>
  <Paragraphs>74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254</cp:revision>
  <dcterms:created xsi:type="dcterms:W3CDTF">2019-08-04T10:07:00Z</dcterms:created>
  <dcterms:modified xsi:type="dcterms:W3CDTF">2022-06-27T21:54:51Z</dcterms:modified>
</cp:coreProperties>
</file>