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80657" y="2767280"/>
            <a:ext cx="5830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VÄRDERA OCH REDOVISA </a:t>
            </a:r>
          </a:p>
          <a:p>
            <a:pPr algn="ctr"/>
            <a:r>
              <a:rPr lang="sv-SE" sz="4000" b="1" dirty="0"/>
              <a:t>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48393" y="3117722"/>
            <a:ext cx="7581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Till uppgiften på nästa sida finns fyra olika lösningar som alla leder fram till rätt svar.</a:t>
            </a:r>
          </a:p>
          <a:p>
            <a:pPr marL="342900" indent="-342900">
              <a:buFontTx/>
              <a:buChar char="-"/>
            </a:pPr>
            <a:endParaRPr lang="sv-SE" sz="2400" dirty="0"/>
          </a:p>
          <a:p>
            <a:pPr marL="342900" indent="-342900">
              <a:buFontTx/>
              <a:buChar char="-"/>
            </a:pPr>
            <a:r>
              <a:rPr lang="sv-SE" sz="2400" dirty="0"/>
              <a:t>Vilken lösning är bäst?</a:t>
            </a:r>
          </a:p>
          <a:p>
            <a:pPr marL="342900" indent="-342900">
              <a:buFontTx/>
              <a:buChar char="-"/>
            </a:pPr>
            <a:r>
              <a:rPr lang="sv-SE" sz="2400" dirty="0"/>
              <a:t>Vilka brister och styrkor ser du i de andra lösningarna?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F56FFC0-C60F-4EF3-B24E-49A3B6F4497D}"/>
              </a:ext>
            </a:extLst>
          </p:cNvPr>
          <p:cNvSpPr txBox="1"/>
          <p:nvPr/>
        </p:nvSpPr>
        <p:spPr>
          <a:xfrm>
            <a:off x="648394" y="410744"/>
            <a:ext cx="3890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EN KANOTUTFLYKT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0874331-8107-4C00-8577-05DD43AA9C25}"/>
              </a:ext>
            </a:extLst>
          </p:cNvPr>
          <p:cNvSpPr txBox="1"/>
          <p:nvPr/>
        </p:nvSpPr>
        <p:spPr>
          <a:xfrm>
            <a:off x="648393" y="1570454"/>
            <a:ext cx="10216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Under sommarlovet hyrde fyra ungdomar två kanoter i tre dagar. </a:t>
            </a:r>
          </a:p>
          <a:p>
            <a:r>
              <a:rPr lang="sv-SE" sz="2400" dirty="0"/>
              <a:t>De skulle paddla på Strömsholms kanal mellan Fagersta och Hallstahammar i Västmanland.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936BF2D-A94C-4333-AB53-5E8A57DDA9FA}"/>
              </a:ext>
            </a:extLst>
          </p:cNvPr>
          <p:cNvSpPr txBox="1"/>
          <p:nvPr/>
        </p:nvSpPr>
        <p:spPr>
          <a:xfrm>
            <a:off x="1726969" y="223793"/>
            <a:ext cx="87380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När de startade paddlingen på morgonen visade termometern 9,7°C.</a:t>
            </a:r>
          </a:p>
          <a:p>
            <a:r>
              <a:rPr lang="sv-SE" sz="2400" dirty="0"/>
              <a:t>Till kvällen steg temperaturen med 11,5°C.</a:t>
            </a:r>
          </a:p>
          <a:p>
            <a:r>
              <a:rPr lang="sv-SE" sz="2400" dirty="0"/>
              <a:t>Nästa morgon var det 13,5°C.</a:t>
            </a:r>
          </a:p>
          <a:p>
            <a:r>
              <a:rPr lang="sv-SE" sz="2400" dirty="0"/>
              <a:t>Med hur många grader sjönk temperaturen under natten?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24BE3B2-A05E-4651-AD0B-A985F1162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969" y="1793453"/>
            <a:ext cx="3962400" cy="181927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EEABB12-ED97-4348-B039-B318E0087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5646" y="1793453"/>
            <a:ext cx="3962400" cy="181927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AE4A8412-6AC1-461D-8B3A-F7C1B5B07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662" y="3802485"/>
            <a:ext cx="3962400" cy="252412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6E62CFDC-BBD3-47F9-911C-8EAFF36A10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5646" y="3802484"/>
            <a:ext cx="39624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4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600</TotalTime>
  <Words>102</Words>
  <Application>Microsoft Office PowerPoint</Application>
  <PresentationFormat>Bredbild</PresentationFormat>
  <Paragraphs>13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56</cp:revision>
  <dcterms:created xsi:type="dcterms:W3CDTF">2019-08-04T10:07:00Z</dcterms:created>
  <dcterms:modified xsi:type="dcterms:W3CDTF">2021-07-12T17:27:36Z</dcterms:modified>
</cp:coreProperties>
</file>