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80657" y="2767280"/>
            <a:ext cx="5830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VÄRDERA OCH REDOVISA </a:t>
            </a:r>
          </a:p>
          <a:p>
            <a:pPr algn="ctr"/>
            <a:r>
              <a:rPr lang="sv-SE" sz="4000" b="1" dirty="0"/>
              <a:t>KAPITEL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2744164"/>
            <a:ext cx="75812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Till uppgiften finns på nästa sida fyra olika lösningar. </a:t>
            </a:r>
          </a:p>
          <a:p>
            <a:r>
              <a:rPr lang="sv-SE" sz="2400" dirty="0"/>
              <a:t>Alla lösningarna leder fram till rätt svar.</a:t>
            </a:r>
          </a:p>
          <a:p>
            <a:pPr marL="342900" indent="-342900">
              <a:buFontTx/>
              <a:buChar char="-"/>
            </a:pPr>
            <a:endParaRPr lang="sv-SE" sz="2400" dirty="0"/>
          </a:p>
          <a:p>
            <a:pPr marL="342900" indent="-342900">
              <a:buFontTx/>
              <a:buChar char="-"/>
            </a:pPr>
            <a:r>
              <a:rPr lang="sv-SE" sz="2400" dirty="0"/>
              <a:t>Vilken lösning är bäst?</a:t>
            </a:r>
          </a:p>
          <a:p>
            <a:pPr marL="342900" indent="-342900">
              <a:buFontTx/>
              <a:buChar char="-"/>
            </a:pPr>
            <a:r>
              <a:rPr lang="sv-SE" sz="2400" dirty="0"/>
              <a:t>Vilka brister och styrkor ser du i de andra lösningarna?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5F56FFC0-C60F-4EF3-B24E-49A3B6F4497D}"/>
              </a:ext>
            </a:extLst>
          </p:cNvPr>
          <p:cNvSpPr txBox="1"/>
          <p:nvPr/>
        </p:nvSpPr>
        <p:spPr>
          <a:xfrm>
            <a:off x="421211" y="381904"/>
            <a:ext cx="636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STORBRITANNIEN OCH SVERIGE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0874331-8107-4C00-8577-05DD43AA9C25}"/>
              </a:ext>
            </a:extLst>
          </p:cNvPr>
          <p:cNvSpPr txBox="1"/>
          <p:nvPr/>
        </p:nvSpPr>
        <p:spPr>
          <a:xfrm>
            <a:off x="421211" y="1470701"/>
            <a:ext cx="6367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Hur många bor i genomsnitt per kvadratkilometer i Storbritannien? Avrunda till tiotal.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A0C679A-955F-449E-8A63-687724279A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9233" y="1028235"/>
            <a:ext cx="3768371" cy="509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936BF2D-A94C-4333-AB53-5E8A57DDA9FA}"/>
              </a:ext>
            </a:extLst>
          </p:cNvPr>
          <p:cNvSpPr txBox="1"/>
          <p:nvPr/>
        </p:nvSpPr>
        <p:spPr>
          <a:xfrm>
            <a:off x="330430" y="273670"/>
            <a:ext cx="6369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Hur många bor i genomsnitt per kvadratkilometer i Storbritannien? Avrunda till tiotal.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5704F22-A46D-405B-A5F6-23D5AE07D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981" y="689305"/>
            <a:ext cx="3743019" cy="506310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2D95B46-9307-4AC1-9968-F16B50CB3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68" y="1166469"/>
            <a:ext cx="4028210" cy="205438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1710CB-9557-42EB-932D-BD91B8CCD5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968" y="3416531"/>
            <a:ext cx="4028210" cy="2322717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3F1B11C9-C94E-403F-8FA3-CA4BF84718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6896" y="1166469"/>
            <a:ext cx="4156366" cy="2054387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3FBDF2A1-B0ED-4DF2-BD3D-957CE8404F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6896" y="3441469"/>
            <a:ext cx="4156366" cy="228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4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610</TotalTime>
  <Words>70</Words>
  <Application>Microsoft Office PowerPoint</Application>
  <PresentationFormat>Bredbild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60</cp:revision>
  <dcterms:created xsi:type="dcterms:W3CDTF">2019-08-04T10:07:00Z</dcterms:created>
  <dcterms:modified xsi:type="dcterms:W3CDTF">2021-07-12T17:44:51Z</dcterms:modified>
</cp:coreProperties>
</file>