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0657" y="2767280"/>
            <a:ext cx="5830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VÄRDERA OCH REDOVISA </a:t>
            </a:r>
          </a:p>
          <a:p>
            <a:pPr algn="ctr"/>
            <a:r>
              <a:rPr lang="sv-SE" sz="4000" b="1" dirty="0"/>
              <a:t>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8393" y="3899118"/>
            <a:ext cx="7581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Till uppgiften finns på nästa sida fyra olika lösningar. </a:t>
            </a:r>
          </a:p>
          <a:p>
            <a:r>
              <a:rPr lang="sv-SE" sz="2400" dirty="0"/>
              <a:t>Alla lösningarna leder fram till rätt svar.</a:t>
            </a:r>
          </a:p>
          <a:p>
            <a:pPr marL="342900" indent="-342900">
              <a:buFontTx/>
              <a:buChar char="-"/>
            </a:pPr>
            <a:endParaRPr lang="sv-SE" sz="2400" dirty="0"/>
          </a:p>
          <a:p>
            <a:pPr marL="342900" indent="-342900">
              <a:buFontTx/>
              <a:buChar char="-"/>
            </a:pPr>
            <a:r>
              <a:rPr lang="sv-SE" sz="2400" dirty="0"/>
              <a:t>Vilken lösning är bäst?</a:t>
            </a:r>
          </a:p>
          <a:p>
            <a:pPr marL="342900" indent="-342900">
              <a:buFontTx/>
              <a:buChar char="-"/>
            </a:pPr>
            <a:r>
              <a:rPr lang="sv-SE" sz="2400" dirty="0"/>
              <a:t>Vilka brister och styrkor ser du i de andra lösningarna?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648394" y="410744"/>
            <a:ext cx="3890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PÅ FJÄLLVANDRING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0874331-8107-4C00-8577-05DD43AA9C25}"/>
              </a:ext>
            </a:extLst>
          </p:cNvPr>
          <p:cNvSpPr txBox="1"/>
          <p:nvPr/>
        </p:nvSpPr>
        <p:spPr>
          <a:xfrm>
            <a:off x="648393" y="1120676"/>
            <a:ext cx="65670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Förra sommaren vandrade syskonen Oliver och Alva i Jämtlandsfjällen med sina föräldrar. </a:t>
            </a:r>
          </a:p>
          <a:p>
            <a:r>
              <a:rPr lang="sv-SE" sz="2400" dirty="0"/>
              <a:t>Vandringen började i Vålådalen och slutade fyra dagar senare i </a:t>
            </a:r>
            <a:r>
              <a:rPr lang="sv-SE" sz="2400" dirty="0" err="1"/>
              <a:t>Storulvån</a:t>
            </a:r>
            <a:r>
              <a:rPr lang="sv-SE" sz="2400" dirty="0"/>
              <a:t>.</a:t>
            </a:r>
          </a:p>
          <a:p>
            <a:endParaRPr lang="sv-SE" sz="2400" dirty="0"/>
          </a:p>
          <a:p>
            <a:r>
              <a:rPr lang="sv-SE" sz="2400" dirty="0"/>
              <a:t>Hur långt gick de i genomsnitt per dag?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07EDCC0-1449-4745-A484-8D3BE3AA4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618" y="1641343"/>
            <a:ext cx="4972462" cy="215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936BF2D-A94C-4333-AB53-5E8A57DDA9FA}"/>
              </a:ext>
            </a:extLst>
          </p:cNvPr>
          <p:cNvSpPr txBox="1"/>
          <p:nvPr/>
        </p:nvSpPr>
        <p:spPr>
          <a:xfrm>
            <a:off x="646314" y="340172"/>
            <a:ext cx="502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långt gick de i genomsnitt per dag?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6E4FE52-B3E2-4E84-9ED5-37F199517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286" y="314584"/>
            <a:ext cx="5105400" cy="22098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137AD3A-5228-4133-BBA3-4098AA56B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18" y="801837"/>
            <a:ext cx="3230880" cy="2936399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9C9713D-BB62-43A5-A49D-90ECF6BC14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18" y="3738236"/>
            <a:ext cx="3254765" cy="2432685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BDE4144-986C-4107-A0E2-29D60F20C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7500" y="2524384"/>
            <a:ext cx="4099357" cy="2730297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79BCC86A-4935-4664-9CEB-585C4BB723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3259" y="2763761"/>
            <a:ext cx="4099358" cy="225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612</TotalTime>
  <Words>84</Words>
  <Application>Microsoft Office PowerPoint</Application>
  <PresentationFormat>Bredbild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59</cp:revision>
  <dcterms:created xsi:type="dcterms:W3CDTF">2019-08-04T10:07:00Z</dcterms:created>
  <dcterms:modified xsi:type="dcterms:W3CDTF">2021-07-12T17:52:45Z</dcterms:modified>
</cp:coreProperties>
</file>