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1349" y="2767280"/>
            <a:ext cx="722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VEMS METOD ÄR KORREKT? </a:t>
            </a:r>
          </a:p>
          <a:p>
            <a:pPr algn="ctr"/>
            <a:r>
              <a:rPr lang="sv-SE" sz="4000" b="1" dirty="0"/>
              <a:t>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C3866C2A-7258-4EF4-94FF-0E871CA18543}"/>
              </a:ext>
            </a:extLst>
          </p:cNvPr>
          <p:cNvSpPr txBox="1"/>
          <p:nvPr/>
        </p:nvSpPr>
        <p:spPr>
          <a:xfrm>
            <a:off x="2409637" y="5633413"/>
            <a:ext cx="737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Vem har löst uppgiften rätt? Vilka fel har de andra gjort?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63080" y="727822"/>
            <a:ext cx="346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Beräkna 45 – 15 ∙ 2 + 5 ∙ 3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8D2C8EB-2996-432C-932D-C97B86633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265" y="1562792"/>
            <a:ext cx="9599470" cy="95994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ED088D9-53DD-4EA8-80C0-8A73E661B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6265" y="2920321"/>
            <a:ext cx="9641312" cy="88615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D546D5F-439E-41DD-B1CC-847B932B7C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6265" y="4204053"/>
            <a:ext cx="9641312" cy="8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</p:bld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588</TotalTime>
  <Words>30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Återblick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56</cp:revision>
  <dcterms:created xsi:type="dcterms:W3CDTF">2019-08-04T10:07:00Z</dcterms:created>
  <dcterms:modified xsi:type="dcterms:W3CDTF">2021-07-12T14:52:29Z</dcterms:modified>
</cp:coreProperties>
</file>