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8" d="100"/>
          <a:sy n="58" d="100"/>
        </p:scale>
        <p:origin x="108" y="1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0853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7414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76518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64963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3726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3687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31244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84064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64703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9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0968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6436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481349" y="2767280"/>
            <a:ext cx="72293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VEMS PÅSTÅENDE STÄMMER? </a:t>
            </a:r>
          </a:p>
          <a:p>
            <a:pPr algn="ctr"/>
            <a:r>
              <a:rPr lang="sv-SE" sz="4000" b="1" dirty="0"/>
              <a:t>KAPITEL 3</a:t>
            </a:r>
          </a:p>
        </p:txBody>
      </p:sp>
    </p:spTree>
    <p:extLst>
      <p:ext uri="{BB962C8B-B14F-4D97-AF65-F5344CB8AC3E}">
        <p14:creationId xmlns:p14="http://schemas.microsoft.com/office/powerpoint/2010/main" val="1055794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407748" y="456819"/>
            <a:ext cx="53765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I en turnering i innebandy deltar 5 lag. </a:t>
            </a:r>
          </a:p>
          <a:p>
            <a:r>
              <a:rPr lang="sv-SE" sz="2400" dirty="0"/>
              <a:t>Alla lag ska möta alla andra lag en gång. </a:t>
            </a:r>
          </a:p>
          <a:p>
            <a:r>
              <a:rPr lang="sv-SE" sz="2400" dirty="0"/>
              <a:t>Hur många matcher spelas sammanlagt?</a:t>
            </a:r>
          </a:p>
        </p:txBody>
      </p:sp>
      <p:sp>
        <p:nvSpPr>
          <p:cNvPr id="22" name="textruta 21">
            <a:extLst>
              <a:ext uri="{FF2B5EF4-FFF2-40B4-BE49-F238E27FC236}">
                <a16:creationId xmlns:a16="http://schemas.microsoft.com/office/drawing/2014/main" id="{C3866C2A-7258-4EF4-94FF-0E871CA18543}"/>
              </a:ext>
            </a:extLst>
          </p:cNvPr>
          <p:cNvSpPr txBox="1"/>
          <p:nvPr/>
        </p:nvSpPr>
        <p:spPr>
          <a:xfrm>
            <a:off x="2569297" y="5300121"/>
            <a:ext cx="71100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Är det något eller några av påståendena som stämmer? Diskutera med en klasskamrat och kom överens.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0F592BA6-F1B2-438C-918A-F947DB1255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845" y="1508414"/>
            <a:ext cx="2383481" cy="3246466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D75BAF9E-1448-43E5-82BD-B6BFE1BA246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21796" y="1769024"/>
            <a:ext cx="2827620" cy="3451359"/>
          </a:xfrm>
          <a:prstGeom prst="rect">
            <a:avLst/>
          </a:prstGeom>
        </p:spPr>
      </p:pic>
      <p:pic>
        <p:nvPicPr>
          <p:cNvPr id="10" name="Bildobjekt 9">
            <a:extLst>
              <a:ext uri="{FF2B5EF4-FFF2-40B4-BE49-F238E27FC236}">
                <a16:creationId xmlns:a16="http://schemas.microsoft.com/office/drawing/2014/main" id="{022D8ABC-5FB8-4834-BBBF-70094D129CC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71703" y="1648579"/>
            <a:ext cx="2522668" cy="3560842"/>
          </a:xfrm>
          <a:prstGeom prst="rect">
            <a:avLst/>
          </a:prstGeom>
        </p:spPr>
      </p:pic>
      <p:pic>
        <p:nvPicPr>
          <p:cNvPr id="12" name="Bildobjekt 11">
            <a:extLst>
              <a:ext uri="{FF2B5EF4-FFF2-40B4-BE49-F238E27FC236}">
                <a16:creationId xmlns:a16="http://schemas.microsoft.com/office/drawing/2014/main" id="{FAA891C5-FF2D-491E-B939-789A40331F2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416658" y="1657148"/>
            <a:ext cx="2286300" cy="3168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77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theme/theme1.xml><?xml version="1.0" encoding="utf-8"?>
<a:theme xmlns:a="http://schemas.openxmlformats.org/drawingml/2006/main" name="Återblick">
  <a:themeElements>
    <a:clrScheme name="Lila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Åter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583</TotalTime>
  <Words>49</Words>
  <Application>Microsoft Office PowerPoint</Application>
  <PresentationFormat>Bredbild</PresentationFormat>
  <Paragraphs>6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5" baseType="lpstr">
      <vt:lpstr>Calibri</vt:lpstr>
      <vt:lpstr>Calibri Light</vt:lpstr>
      <vt:lpstr>Återblick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52</cp:revision>
  <dcterms:created xsi:type="dcterms:W3CDTF">2019-08-04T10:07:00Z</dcterms:created>
  <dcterms:modified xsi:type="dcterms:W3CDTF">2021-07-12T14:18:30Z</dcterms:modified>
</cp:coreProperties>
</file>