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81349" y="2767280"/>
            <a:ext cx="7229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VEMS METOD ÄR KORREKT? </a:t>
            </a:r>
          </a:p>
          <a:p>
            <a:pPr algn="ctr"/>
            <a:r>
              <a:rPr lang="sv-SE" sz="4000" b="1" dirty="0"/>
              <a:t>KAPITEL 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22" name="textruta 21">
            <a:extLst>
              <a:ext uri="{FF2B5EF4-FFF2-40B4-BE49-F238E27FC236}">
                <a16:creationId xmlns:a16="http://schemas.microsoft.com/office/drawing/2014/main" id="{C3866C2A-7258-4EF4-94FF-0E871CA18543}"/>
              </a:ext>
            </a:extLst>
          </p:cNvPr>
          <p:cNvSpPr txBox="1"/>
          <p:nvPr/>
        </p:nvSpPr>
        <p:spPr>
          <a:xfrm>
            <a:off x="2409637" y="5633413"/>
            <a:ext cx="7549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Vem har löst uppgiften rätt? Vilket fel har den andra gjort?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050792" y="794324"/>
            <a:ext cx="4912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Rektangelns area är 30 cm</a:t>
            </a:r>
            <a:r>
              <a:rPr lang="sv-SE" sz="2400" baseline="30000" dirty="0"/>
              <a:t>2</a:t>
            </a:r>
            <a:r>
              <a:rPr lang="sv-SE" sz="2400" dirty="0"/>
              <a:t>.</a:t>
            </a:r>
          </a:p>
          <a:p>
            <a:r>
              <a:rPr lang="sv-SE" sz="2400" dirty="0"/>
              <a:t>Hur stor area har fyrhörningen ABDE?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2AA692E-C117-47D5-83E3-A0D5ADE0A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6119" y="253062"/>
            <a:ext cx="2937510" cy="1913519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5FBE75D1-A1DD-4EA0-BE3A-C8D1048407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8982" y="2203428"/>
            <a:ext cx="4537017" cy="3429985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6AC0DC16-E928-4636-A16B-6686B0DDD4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0531" y="2258190"/>
            <a:ext cx="4144754" cy="330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" grpId="0"/>
    </p:bld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590</TotalTime>
  <Words>33</Words>
  <Application>Microsoft Office PowerPoint</Application>
  <PresentationFormat>Bredbild</PresentationFormat>
  <Paragraphs>5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Återblick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57</cp:revision>
  <dcterms:created xsi:type="dcterms:W3CDTF">2019-08-04T10:07:00Z</dcterms:created>
  <dcterms:modified xsi:type="dcterms:W3CDTF">2021-07-12T15:00:19Z</dcterms:modified>
</cp:coreProperties>
</file>