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PÅSTÅENDE STÄMMER? </a:t>
            </a:r>
          </a:p>
          <a:p>
            <a:pPr algn="ctr"/>
            <a:r>
              <a:rPr lang="sv-SE" sz="4000" b="1" dirty="0"/>
              <a:t>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80991" y="830052"/>
            <a:ext cx="6488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stor kan den största vinkeln vara i en triangel?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569297" y="5300121"/>
            <a:ext cx="711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Är det något eller några av påståendena som stämmer? Diskutera med en klasskamrat och kom överens.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6488026-414C-4A9E-93EC-363A7E938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47" y="1824789"/>
            <a:ext cx="2404803" cy="29216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1FA76CD-779D-4FAB-80BA-5E5115646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666" y="2341417"/>
            <a:ext cx="2754284" cy="295870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42DB4A3-F8AD-4181-ADEB-477BE8EB99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2966" y="2267260"/>
            <a:ext cx="3152742" cy="295292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071B4FA-706A-4283-B331-E2CF316395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8724" y="1769170"/>
            <a:ext cx="2861996" cy="303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580</TotalTime>
  <Words>35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52</cp:revision>
  <dcterms:created xsi:type="dcterms:W3CDTF">2019-08-04T10:07:00Z</dcterms:created>
  <dcterms:modified xsi:type="dcterms:W3CDTF">2021-07-12T14:23:22Z</dcterms:modified>
</cp:coreProperties>
</file>