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9" r:id="rId3"/>
    <p:sldId id="314" r:id="rId4"/>
    <p:sldId id="315" r:id="rId5"/>
    <p:sldId id="271" r:id="rId6"/>
    <p:sldId id="321" r:id="rId7"/>
    <p:sldId id="322" r:id="rId8"/>
    <p:sldId id="272" r:id="rId9"/>
    <p:sldId id="317" r:id="rId10"/>
    <p:sldId id="318" r:id="rId11"/>
    <p:sldId id="319" r:id="rId12"/>
    <p:sldId id="32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108" y="1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6607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420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7105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8601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9065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7063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3410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9645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6570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2911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4396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641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059899" y="3075057"/>
            <a:ext cx="2072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LÄXA 3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998051" y="1443841"/>
            <a:ext cx="819589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9</a:t>
            </a:r>
          </a:p>
          <a:p>
            <a:endParaRPr lang="sv-SE" sz="2800" b="1" dirty="0"/>
          </a:p>
          <a:p>
            <a:r>
              <a:rPr lang="sv-SE" sz="2800" dirty="0"/>
              <a:t>Nina och Frida gör en tredagars cykeltur på Gotland.</a:t>
            </a:r>
          </a:p>
          <a:p>
            <a:endParaRPr lang="sv-SE" sz="2800" dirty="0"/>
          </a:p>
          <a:p>
            <a:r>
              <a:rPr lang="sv-SE" sz="2800" dirty="0"/>
              <a:t>Sammanlagt cyklar de 195 km</a:t>
            </a:r>
          </a:p>
          <a:p>
            <a:endParaRPr lang="sv-SE" sz="2800" dirty="0"/>
          </a:p>
          <a:p>
            <a:r>
              <a:rPr lang="sv-SE" sz="2800" dirty="0"/>
              <a:t>Den första dagen cyklar de 67 km och den andra 75 km.</a:t>
            </a:r>
          </a:p>
          <a:p>
            <a:endParaRPr lang="sv-SE" sz="2800" dirty="0"/>
          </a:p>
          <a:p>
            <a:r>
              <a:rPr lang="sv-SE" sz="2800" dirty="0"/>
              <a:t>Hur långt cyklar flickorna den tredje dagen?</a:t>
            </a:r>
          </a:p>
        </p:txBody>
      </p:sp>
    </p:spTree>
    <p:extLst>
      <p:ext uri="{BB962C8B-B14F-4D97-AF65-F5344CB8AC3E}">
        <p14:creationId xmlns:p14="http://schemas.microsoft.com/office/powerpoint/2010/main" val="3923707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856734" y="2305615"/>
            <a:ext cx="847853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10</a:t>
            </a:r>
          </a:p>
          <a:p>
            <a:endParaRPr lang="sv-SE" sz="2800" b="1" dirty="0"/>
          </a:p>
          <a:p>
            <a:r>
              <a:rPr lang="sv-SE" sz="2800" dirty="0"/>
              <a:t>Sju udda tal som följer efter varandra har summan 1 617.</a:t>
            </a:r>
          </a:p>
          <a:p>
            <a:endParaRPr lang="sv-SE" sz="2800" dirty="0"/>
          </a:p>
          <a:p>
            <a:r>
              <a:rPr lang="sv-SE" sz="2800" dirty="0"/>
              <a:t>Vilket är det minsta av de sju talen?</a:t>
            </a:r>
          </a:p>
        </p:txBody>
      </p:sp>
    </p:spTree>
    <p:extLst>
      <p:ext uri="{BB962C8B-B14F-4D97-AF65-F5344CB8AC3E}">
        <p14:creationId xmlns:p14="http://schemas.microsoft.com/office/powerpoint/2010/main" val="1113916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733126" y="847288"/>
            <a:ext cx="671507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VECKANS PROBLEM</a:t>
            </a:r>
          </a:p>
          <a:p>
            <a:endParaRPr lang="sv-SE" sz="2800" b="1" dirty="0"/>
          </a:p>
          <a:p>
            <a:r>
              <a:rPr lang="sv-SE" sz="2800" dirty="0"/>
              <a:t>Rita av bilden.</a:t>
            </a:r>
          </a:p>
          <a:p>
            <a:endParaRPr lang="sv-SE" sz="2800" dirty="0"/>
          </a:p>
          <a:p>
            <a:r>
              <a:rPr lang="sv-SE" sz="2800" dirty="0"/>
              <a:t>Skriv sedan in talen 1, 2, 3, 4 och 5 i ringarna så att summan av fyra tal på rad alltid är 12.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B3DFEC71-6C3B-4D2C-8056-B0302D3999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1083" y="1612292"/>
            <a:ext cx="4010671" cy="3825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29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794528" y="1874727"/>
            <a:ext cx="260294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</a:t>
            </a:r>
          </a:p>
          <a:p>
            <a:endParaRPr lang="sv-SE" sz="2800" b="1" dirty="0"/>
          </a:p>
          <a:p>
            <a:pPr marL="514350" indent="-514350">
              <a:buAutoNum type="alphaLcParenR"/>
            </a:pPr>
            <a:r>
              <a:rPr lang="sv-SE" sz="2800" dirty="0"/>
              <a:t>                              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                                     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                              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21457CD6-BE84-4D8B-8D22-7C701DF503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6194" y="2674536"/>
            <a:ext cx="723900" cy="809625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222B53EF-D875-4094-9513-E876AE43A50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56194" y="3725970"/>
            <a:ext cx="1485900" cy="409575"/>
          </a:xfrm>
          <a:prstGeom prst="rect">
            <a:avLst/>
          </a:prstGeom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1A49D686-2839-406F-85C2-5B2F641F669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94294" y="4413111"/>
            <a:ext cx="647700" cy="84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77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213775" y="2305615"/>
            <a:ext cx="576444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2</a:t>
            </a:r>
          </a:p>
          <a:p>
            <a:endParaRPr lang="sv-SE" sz="2800" b="1" dirty="0"/>
          </a:p>
          <a:p>
            <a:r>
              <a:rPr lang="sv-SE" sz="2800" dirty="0"/>
              <a:t>Vera köper fyra grapefrukter för 38 kr.</a:t>
            </a:r>
          </a:p>
          <a:p>
            <a:endParaRPr lang="sv-SE" sz="2800" dirty="0"/>
          </a:p>
          <a:p>
            <a:r>
              <a:rPr lang="sv-SE" sz="2800" dirty="0"/>
              <a:t>Vad kostar de per styck?</a:t>
            </a:r>
          </a:p>
        </p:txBody>
      </p:sp>
    </p:spTree>
    <p:extLst>
      <p:ext uri="{BB962C8B-B14F-4D97-AF65-F5344CB8AC3E}">
        <p14:creationId xmlns:p14="http://schemas.microsoft.com/office/powerpoint/2010/main" val="2657230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638954" y="1874727"/>
            <a:ext cx="291409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3</a:t>
            </a:r>
          </a:p>
          <a:p>
            <a:endParaRPr lang="sv-SE" sz="2800" b="1" dirty="0"/>
          </a:p>
          <a:p>
            <a:pPr marL="514350" indent="-514350">
              <a:buAutoNum type="alphaLcParenR"/>
            </a:pPr>
            <a:r>
              <a:rPr lang="sv-SE" sz="2800" dirty="0"/>
              <a:t>50 ∙ 700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FontTx/>
              <a:buAutoNum type="alphaLcParenR"/>
            </a:pPr>
            <a:r>
              <a:rPr lang="sv-SE" sz="2800" dirty="0"/>
              <a:t>                      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FontTx/>
              <a:buAutoNum type="alphaLcParenR"/>
            </a:pPr>
            <a:r>
              <a:rPr lang="sv-SE" sz="2800" dirty="0"/>
              <a:t>3,1 ∙ 400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F3E34BA9-80C1-4021-9054-B133C6FF12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0962" y="3449778"/>
            <a:ext cx="685800" cy="81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407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146367" y="1874728"/>
            <a:ext cx="589926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4</a:t>
            </a:r>
          </a:p>
          <a:p>
            <a:endParaRPr lang="sv-SE" sz="2800" b="1" dirty="0"/>
          </a:p>
          <a:p>
            <a:r>
              <a:rPr lang="sv-SE" sz="2800" dirty="0"/>
              <a:t>Johannes köper 20 kg potatis i en säck.</a:t>
            </a:r>
          </a:p>
          <a:p>
            <a:endParaRPr lang="sv-SE" sz="2800" dirty="0"/>
          </a:p>
          <a:p>
            <a:r>
              <a:rPr lang="sv-SE" sz="2800" dirty="0"/>
              <a:t>Potatisen kostar 8,90 kr per kilogram.</a:t>
            </a:r>
          </a:p>
          <a:p>
            <a:endParaRPr lang="sv-SE" sz="2800" dirty="0"/>
          </a:p>
          <a:p>
            <a:r>
              <a:rPr lang="sv-SE" sz="2800" dirty="0"/>
              <a:t>Vad får Johannes betala för potatisen?</a:t>
            </a:r>
          </a:p>
        </p:txBody>
      </p:sp>
    </p:spTree>
    <p:extLst>
      <p:ext uri="{BB962C8B-B14F-4D97-AF65-F5344CB8AC3E}">
        <p14:creationId xmlns:p14="http://schemas.microsoft.com/office/powerpoint/2010/main" val="3654347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750244" y="1874728"/>
            <a:ext cx="269151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5</a:t>
            </a:r>
          </a:p>
          <a:p>
            <a:endParaRPr lang="sv-SE" sz="2800" b="1" dirty="0"/>
          </a:p>
          <a:p>
            <a:pPr marL="514350" indent="-514350">
              <a:buAutoNum type="alphaLcParenR"/>
            </a:pPr>
            <a:r>
              <a:rPr lang="sv-SE" sz="2800" dirty="0"/>
              <a:t>5,3 ∙ 15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FontTx/>
              <a:buAutoNum type="alphaLcParenR"/>
            </a:pPr>
            <a:r>
              <a:rPr lang="sv-SE" sz="2800" dirty="0"/>
              <a:t>24 ∙ 36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FontTx/>
              <a:buAutoNum type="alphaLcParenR"/>
            </a:pPr>
            <a:r>
              <a:rPr lang="sv-SE" sz="2800" dirty="0"/>
              <a:t>38 ∙ 1,7</a:t>
            </a:r>
          </a:p>
        </p:txBody>
      </p:sp>
    </p:spTree>
    <p:extLst>
      <p:ext uri="{BB962C8B-B14F-4D97-AF65-F5344CB8AC3E}">
        <p14:creationId xmlns:p14="http://schemas.microsoft.com/office/powerpoint/2010/main" val="3991196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489326" y="1443841"/>
            <a:ext cx="321334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6</a:t>
            </a:r>
          </a:p>
          <a:p>
            <a:endParaRPr lang="sv-SE" sz="2800" b="1" dirty="0"/>
          </a:p>
          <a:p>
            <a:r>
              <a:rPr lang="sv-SE" sz="2800" dirty="0"/>
              <a:t>Vilket tal är x?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1 000 ∙ x = 250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                    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1,4 = 3 - x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A392B740-DC4F-40D4-84B4-10AB5FB143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2194" y="3959976"/>
            <a:ext cx="156210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814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358759" y="1659285"/>
            <a:ext cx="547448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7</a:t>
            </a:r>
          </a:p>
          <a:p>
            <a:endParaRPr lang="sv-SE" sz="2800" b="1" dirty="0"/>
          </a:p>
          <a:p>
            <a:r>
              <a:rPr lang="sv-SE" sz="2800" dirty="0"/>
              <a:t>Morfar är 10 gånger så gammal som sitt barnbarn Vilgot.</a:t>
            </a:r>
          </a:p>
          <a:p>
            <a:endParaRPr lang="sv-SE" sz="2800" dirty="0"/>
          </a:p>
          <a:p>
            <a:r>
              <a:rPr lang="sv-SE" sz="2800" dirty="0"/>
              <a:t>Sammanlagt är de 66 år.</a:t>
            </a:r>
          </a:p>
          <a:p>
            <a:endParaRPr lang="sv-SE" sz="2800" dirty="0"/>
          </a:p>
          <a:p>
            <a:r>
              <a:rPr lang="sv-SE" sz="2800" dirty="0"/>
              <a:t>Hur gammal är Vilgot?</a:t>
            </a:r>
          </a:p>
        </p:txBody>
      </p:sp>
    </p:spTree>
    <p:extLst>
      <p:ext uri="{BB962C8B-B14F-4D97-AF65-F5344CB8AC3E}">
        <p14:creationId xmlns:p14="http://schemas.microsoft.com/office/powerpoint/2010/main" val="88921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596991" y="1874728"/>
            <a:ext cx="699801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8</a:t>
            </a:r>
          </a:p>
          <a:p>
            <a:endParaRPr lang="sv-SE" sz="2800" b="1" dirty="0"/>
          </a:p>
          <a:p>
            <a:r>
              <a:rPr lang="sv-SE" sz="2800" dirty="0"/>
              <a:t>En dollar kostade vid ett tillfälle 9,40 kr.</a:t>
            </a:r>
          </a:p>
          <a:p>
            <a:endParaRPr lang="sv-SE" sz="2800" dirty="0"/>
          </a:p>
          <a:p>
            <a:r>
              <a:rPr lang="sv-SE" sz="2800" dirty="0"/>
              <a:t>Sabina skulle åka till USA och köpte 400 dollar.</a:t>
            </a:r>
          </a:p>
          <a:p>
            <a:endParaRPr lang="sv-SE" sz="2800" dirty="0"/>
          </a:p>
          <a:p>
            <a:r>
              <a:rPr lang="sv-SE" sz="2800" dirty="0"/>
              <a:t>Hur mycket fick hon betala?</a:t>
            </a:r>
          </a:p>
        </p:txBody>
      </p:sp>
    </p:spTree>
    <p:extLst>
      <p:ext uri="{BB962C8B-B14F-4D97-AF65-F5344CB8AC3E}">
        <p14:creationId xmlns:p14="http://schemas.microsoft.com/office/powerpoint/2010/main" val="2677435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Lila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2032</TotalTime>
  <Words>232</Words>
  <Application>Microsoft Office PowerPoint</Application>
  <PresentationFormat>Bredbild</PresentationFormat>
  <Paragraphs>76</Paragraphs>
  <Slides>12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5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61</cp:revision>
  <dcterms:created xsi:type="dcterms:W3CDTF">2019-08-04T10:07:00Z</dcterms:created>
  <dcterms:modified xsi:type="dcterms:W3CDTF">2021-08-08T11:27:22Z</dcterms:modified>
</cp:coreProperties>
</file>