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25" r:id="rId5"/>
    <p:sldId id="331" r:id="rId6"/>
    <p:sldId id="315" r:id="rId7"/>
    <p:sldId id="332" r:id="rId8"/>
    <p:sldId id="324" r:id="rId9"/>
    <p:sldId id="333" r:id="rId10"/>
    <p:sldId id="319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80002" y="1874728"/>
            <a:ext cx="80319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Av de personer som passerade ett övergångsställe gick 6 % mot röd gubbe.</a:t>
            </a:r>
          </a:p>
          <a:p>
            <a:r>
              <a:rPr lang="sv-SE" sz="2800" dirty="0"/>
              <a:t>Det motsvarade 24 personer.</a:t>
            </a:r>
          </a:p>
          <a:p>
            <a:endParaRPr lang="sv-SE" sz="2800" dirty="0"/>
          </a:p>
          <a:p>
            <a:r>
              <a:rPr lang="sv-SE" sz="2800" dirty="0"/>
              <a:t>Hur många personer passerade övergångsstället?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61188" y="1874728"/>
            <a:ext cx="586962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Vilket tal passar inte in bland de andra?</a:t>
            </a:r>
          </a:p>
          <a:p>
            <a:r>
              <a:rPr lang="sv-SE" sz="2800" dirty="0"/>
              <a:t>Varför passar det inte in?</a:t>
            </a:r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20        26        28        36        44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53444" y="1659285"/>
            <a:ext cx="48851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Vilket tal saknas i talföljden? </a:t>
            </a:r>
          </a:p>
          <a:p>
            <a:r>
              <a:rPr lang="sv-SE" sz="2800" dirty="0"/>
              <a:t>Förklara hur du tänker.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60     54            42     36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20     10     5            1,25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C9DDC77-8EC2-41DB-8B7C-766139412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900" y="3863080"/>
            <a:ext cx="419100" cy="4286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1A4D51E6-0A15-47AC-B5BF-DC3D7031A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5461" y="4637087"/>
            <a:ext cx="4191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49980" y="1659285"/>
            <a:ext cx="38920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Pröva om x = 3 är lösning till ekvationerna.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3x + 5 = 17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 = 21 – 5x    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39515" y="1443841"/>
            <a:ext cx="33129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Lös ekvationerna.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5x + 8 = 33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25 = 17 + 4x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B86DCD2-2055-40EE-BD23-ADE06DC102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218" y="3943350"/>
            <a:ext cx="16383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50349" y="288766"/>
            <a:ext cx="669130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Talen i en talföljd kan beräknas med uttrycket 3n – 2.</a:t>
            </a:r>
          </a:p>
          <a:p>
            <a:r>
              <a:rPr lang="sv-SE" sz="2800" dirty="0"/>
              <a:t>I uttrycket är n = 1, n = 2 och så vidare.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är det första talet i talföljden, </a:t>
            </a:r>
          </a:p>
          <a:p>
            <a:r>
              <a:rPr lang="sv-SE" sz="2800" dirty="0"/>
              <a:t>       det vill säga för n = 1?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är det femte talet, </a:t>
            </a:r>
          </a:p>
          <a:p>
            <a:r>
              <a:rPr lang="sv-SE" sz="2800" dirty="0"/>
              <a:t>       det vill säga för n = 5?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nummer har talet 37 i talföljden?</a:t>
            </a:r>
          </a:p>
        </p:txBody>
      </p:sp>
    </p:spTree>
    <p:extLst>
      <p:ext uri="{BB962C8B-B14F-4D97-AF65-F5344CB8AC3E}">
        <p14:creationId xmlns:p14="http://schemas.microsoft.com/office/powerpoint/2010/main" val="11464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31720" y="1443841"/>
            <a:ext cx="7528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Pietro tjänar 6 500 kr per vecka när han jobbar på en restaurang. </a:t>
            </a:r>
          </a:p>
          <a:p>
            <a:r>
              <a:rPr lang="sv-SE" sz="2800" dirty="0"/>
              <a:t>Om han arbetar övertid får han 250 kr per timme.</a:t>
            </a:r>
          </a:p>
          <a:p>
            <a:endParaRPr lang="sv-SE" sz="2800" dirty="0"/>
          </a:p>
          <a:p>
            <a:r>
              <a:rPr lang="sv-SE" sz="2800" dirty="0"/>
              <a:t>En vecka hade han x timmars övertid.</a:t>
            </a:r>
          </a:p>
          <a:p>
            <a:r>
              <a:rPr lang="sv-SE" sz="2800" dirty="0"/>
              <a:t>Teckna ett uttryck för hur mycket Pietro tjänade den veckan.</a:t>
            </a:r>
          </a:p>
        </p:txBody>
      </p:sp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58589" y="1012954"/>
            <a:ext cx="56748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Rita ett koordinatsystem och pricka in följande punkter:</a:t>
            </a:r>
          </a:p>
          <a:p>
            <a:endParaRPr lang="sv-SE" sz="2800" dirty="0"/>
          </a:p>
          <a:p>
            <a:r>
              <a:rPr lang="sv-SE" sz="2800" dirty="0"/>
              <a:t>A: (1, 2)</a:t>
            </a:r>
          </a:p>
          <a:p>
            <a:r>
              <a:rPr lang="sv-SE" sz="2800" dirty="0"/>
              <a:t>B: (-3, 1)</a:t>
            </a:r>
          </a:p>
          <a:p>
            <a:r>
              <a:rPr lang="sv-SE" sz="2800" dirty="0"/>
              <a:t>C: (3, -1)</a:t>
            </a:r>
          </a:p>
          <a:p>
            <a:r>
              <a:rPr lang="sv-SE" sz="2800" dirty="0"/>
              <a:t>D: (-2, -3)</a:t>
            </a:r>
          </a:p>
          <a:p>
            <a:r>
              <a:rPr lang="sv-SE" sz="2800" dirty="0"/>
              <a:t>E: (0, 2)</a:t>
            </a:r>
          </a:p>
          <a:p>
            <a:r>
              <a:rPr lang="sv-SE" sz="2800" dirty="0"/>
              <a:t>F: (-1, 0)</a:t>
            </a:r>
          </a:p>
        </p:txBody>
      </p:sp>
    </p:spTree>
    <p:extLst>
      <p:ext uri="{BB962C8B-B14F-4D97-AF65-F5344CB8AC3E}">
        <p14:creationId xmlns:p14="http://schemas.microsoft.com/office/powerpoint/2010/main" val="16810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81301" y="1874728"/>
            <a:ext cx="382939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30 ∙ 6,73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11,78 + 100 ∙ 0,457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E171AB5-6A9C-4E86-B695-9C611FE87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550" y="2524124"/>
            <a:ext cx="8001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567106"/>
            <a:ext cx="76008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 och 9</a:t>
            </a:r>
          </a:p>
          <a:p>
            <a:endParaRPr lang="sv-SE" sz="2800" b="1" dirty="0"/>
          </a:p>
          <a:p>
            <a:r>
              <a:rPr lang="sv-SE" sz="2800" dirty="0"/>
              <a:t>8. I en ladugård med sammanlagt 40 kor och kalvar är 75 % kor.</a:t>
            </a:r>
          </a:p>
          <a:p>
            <a:r>
              <a:rPr lang="sv-SE" sz="2800" dirty="0"/>
              <a:t>Hur mycket mjölk dricker kalvarna sammanlagt under en vecka?</a:t>
            </a:r>
          </a:p>
          <a:p>
            <a:endParaRPr lang="sv-SE" sz="2800" dirty="0"/>
          </a:p>
          <a:p>
            <a:r>
              <a:rPr lang="sv-SE" sz="2800" dirty="0"/>
              <a:t>9. Hur mycket mjölk ger korna i den här </a:t>
            </a:r>
          </a:p>
          <a:p>
            <a:r>
              <a:rPr lang="sv-SE" sz="2800" dirty="0"/>
              <a:t>ladugården sammanlagt under ett år?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80A673B-720C-4506-BA3C-14D8075A0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158" y="2851523"/>
            <a:ext cx="43815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2432</TotalTime>
  <Words>336</Words>
  <Application>Microsoft Office PowerPoint</Application>
  <PresentationFormat>Bredbild</PresentationFormat>
  <Paragraphs>81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83</cp:revision>
  <dcterms:created xsi:type="dcterms:W3CDTF">2019-08-04T10:07:00Z</dcterms:created>
  <dcterms:modified xsi:type="dcterms:W3CDTF">2021-08-29T13:55:27Z</dcterms:modified>
</cp:coreProperties>
</file>