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17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00760" y="1874728"/>
            <a:ext cx="59904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Under en sommardag kan det avdunsta </a:t>
            </a:r>
          </a:p>
          <a:p>
            <a:r>
              <a:rPr lang="sv-SE" sz="2800" dirty="0"/>
              <a:t>300 liter vatten från en stor björk.</a:t>
            </a:r>
          </a:p>
          <a:p>
            <a:endParaRPr lang="sv-SE" sz="2800" dirty="0"/>
          </a:p>
          <a:p>
            <a:r>
              <a:rPr lang="sv-SE" sz="2800" dirty="0"/>
              <a:t>Hur många dricksglas motsvarar det </a:t>
            </a:r>
          </a:p>
          <a:p>
            <a:r>
              <a:rPr lang="sv-SE" sz="2800" dirty="0"/>
              <a:t>om varje glas rymmer 2,5 dl?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44533" y="1659285"/>
            <a:ext cx="7902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En tillbringare som är fylld med saft väger 2,1 kg.</a:t>
            </a:r>
          </a:p>
          <a:p>
            <a:endParaRPr lang="sv-SE" sz="2800" dirty="0"/>
          </a:p>
          <a:p>
            <a:r>
              <a:rPr lang="sv-SE" sz="2800" dirty="0"/>
              <a:t>När två tredjedelar av saften finns kvar i tillbringaren väger den 1,6 kg.</a:t>
            </a:r>
          </a:p>
          <a:p>
            <a:endParaRPr lang="sv-SE" sz="2800" dirty="0"/>
          </a:p>
          <a:p>
            <a:r>
              <a:rPr lang="sv-SE" sz="2800" dirty="0"/>
              <a:t>Hur mycket väger tillbringaren när den är tom?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72711" y="1443841"/>
            <a:ext cx="28465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 ∙ x = 3 200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2 002 – 7 = x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x + 0,6 = 1,2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29297" y="1443841"/>
            <a:ext cx="33334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Hur stor är delen?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50 % av 120 liter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10 % av 650 kr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25 % av 2 mil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38009" y="1443841"/>
            <a:ext cx="31159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Förenkla uttrycken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6x + 2x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3y + 5y – 6y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5z + 5 + z - 3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90988" y="847288"/>
            <a:ext cx="72100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Hur stor andel av rektangeln är blå?</a:t>
            </a:r>
          </a:p>
          <a:p>
            <a:r>
              <a:rPr lang="sv-SE" sz="2800" dirty="0"/>
              <a:t>Svara i bråkform, decimalform och procentform.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5E7738-F2A3-4679-9A48-424CAF486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07" y="3429000"/>
            <a:ext cx="4653121" cy="1174152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2CD41CD-47A1-49A8-8AF2-ACD6768ACB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429000"/>
            <a:ext cx="5288705" cy="20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77742" y="1443841"/>
            <a:ext cx="30365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Lös ekvationerna.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2x + 8 = 24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= 4 + 3x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2DA40-5DEE-4EC5-BA26-6A1B630DF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645" y="4000413"/>
            <a:ext cx="14097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22269" y="2090172"/>
            <a:ext cx="77474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I ett lotteri är sannolikheten för vinst 20 %.</a:t>
            </a:r>
          </a:p>
          <a:p>
            <a:r>
              <a:rPr lang="sv-SE" sz="2800" dirty="0"/>
              <a:t>Det finns 15 vinstlotter.</a:t>
            </a:r>
          </a:p>
          <a:p>
            <a:endParaRPr lang="sv-SE" sz="2800" dirty="0"/>
          </a:p>
          <a:p>
            <a:r>
              <a:rPr lang="sv-SE" sz="2800" dirty="0"/>
              <a:t>Hur många lotter är det sammanlagt i det lotteriet?</a:t>
            </a:r>
          </a:p>
        </p:txBody>
      </p:sp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91492" y="1186419"/>
            <a:ext cx="76865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Figuren består av en kvadrat och en likbent triangel som sitter ihop.</a:t>
            </a:r>
          </a:p>
          <a:p>
            <a:endParaRPr lang="sv-SE" sz="2800" dirty="0"/>
          </a:p>
          <a:p>
            <a:r>
              <a:rPr lang="sv-SE" sz="2800" dirty="0"/>
              <a:t>Hur stor är vinkeln v?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D63188C-CE7E-4DB5-A606-09D77C25F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874" y="2890143"/>
            <a:ext cx="3365540" cy="194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83076" y="1228397"/>
            <a:ext cx="78437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 och 9</a:t>
            </a:r>
          </a:p>
          <a:p>
            <a:endParaRPr lang="sv-SE" sz="2800" b="1" dirty="0"/>
          </a:p>
          <a:p>
            <a:r>
              <a:rPr lang="sv-SE" sz="2800" dirty="0"/>
              <a:t>8. Ungefär hur många slag slår hjärtat </a:t>
            </a:r>
          </a:p>
          <a:p>
            <a:r>
              <a:rPr lang="sv-SE" sz="2800" dirty="0"/>
              <a:t>under ett dygn vid normalpuls?</a:t>
            </a:r>
          </a:p>
          <a:p>
            <a:r>
              <a:rPr lang="sv-SE" sz="2800" dirty="0"/>
              <a:t>Avrunda till tusental.</a:t>
            </a:r>
          </a:p>
          <a:p>
            <a:endParaRPr lang="sv-SE" sz="2800" dirty="0"/>
          </a:p>
          <a:p>
            <a:r>
              <a:rPr lang="sv-SE" sz="2800" dirty="0"/>
              <a:t>9. Om hjärtat pumpar ut 70 ml blod </a:t>
            </a:r>
          </a:p>
          <a:p>
            <a:r>
              <a:rPr lang="sv-SE" sz="2800" dirty="0"/>
              <a:t>vid varje slag,</a:t>
            </a:r>
          </a:p>
          <a:p>
            <a:r>
              <a:rPr lang="sv-SE" sz="2800" dirty="0"/>
              <a:t>hur många liter pumpar då hjärtat ut </a:t>
            </a:r>
          </a:p>
          <a:p>
            <a:r>
              <a:rPr lang="sv-SE" sz="2800" dirty="0"/>
              <a:t>under en minut vid </a:t>
            </a:r>
            <a:r>
              <a:rPr lang="sv-SE" sz="2800" dirty="0" err="1"/>
              <a:t>maxpuls</a:t>
            </a:r>
            <a:r>
              <a:rPr lang="sv-SE" sz="2800" dirty="0"/>
              <a:t>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F83A85C-7A5E-4878-B10B-4A65D2F8F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759" y="1171575"/>
            <a:ext cx="43815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2593</TotalTime>
  <Words>260</Words>
  <Application>Microsoft Office PowerPoint</Application>
  <PresentationFormat>Bredbild</PresentationFormat>
  <Paragraphs>76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93</cp:revision>
  <dcterms:created xsi:type="dcterms:W3CDTF">2019-08-04T10:07:00Z</dcterms:created>
  <dcterms:modified xsi:type="dcterms:W3CDTF">2021-08-29T16:42:12Z</dcterms:modified>
</cp:coreProperties>
</file>